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363" r:id="rId3"/>
    <p:sldId id="457" r:id="rId4"/>
    <p:sldId id="281" r:id="rId5"/>
    <p:sldId id="462" r:id="rId6"/>
    <p:sldId id="463" r:id="rId7"/>
    <p:sldId id="464" r:id="rId8"/>
    <p:sldId id="445" r:id="rId9"/>
    <p:sldId id="458" r:id="rId10"/>
    <p:sldId id="454" r:id="rId11"/>
    <p:sldId id="459" r:id="rId12"/>
    <p:sldId id="460" r:id="rId13"/>
    <p:sldId id="461" r:id="rId14"/>
    <p:sldId id="43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6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5:42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37 158 7368 0 0,'0'0'568'0'0,"-1"-2"-374"0"0,-3-5 1142 0 0,0-1-1 0 0,1 0 1 0 0,-1 1-1 0 0,-2-14 1 0 0,-1 2 942 0 0,6 17-1979 0 0,-1-1-1 0 0,1 1 0 0 0,0-1 1 0 0,0 0-1 0 0,1 1 0 0 0,-1-1 1 0 0,1 0-1 0 0,-1-5 0 0 0,1 8-95 0 0,0-1 0 0 0,0 0 0 0 0,0 1 0 0 0,0-1 0 0 0,1 0 0 0 0,-1 1 0 0 0,0-1 0 0 0,0 0 0 0 0,1 1 0 0 0,-1-1 0 0 0,0 0 0 0 0,1 1 0 0 0,-1-1 0 0 0,0 1 0 0 0,1-1 0 0 0,-1 1 0 0 0,1-1 0 0 0,-1 1 0 0 0,1-1 0 0 0,-1 1 0 0 0,1 0 0 0 0,0-1 0 0 0,0 0 0 0 0,1 0-36 0 0,1 0 1 0 0,-1 0-1 0 0,0 1 0 0 0,1-1 1 0 0,-1 0-1 0 0,5 0 1 0 0,1 1-120 0 0,-1-1 1 0 0,0 2-1 0 0,15 1 1 0 0,-5 1 68 0 0,-12-1-83 0 0,0-1 0 0 0,0 0 0 0 0,0 0-1 0 0,7 0 1 0 0,12 0 11 0 0,0 2-1 0 0,37 8 1 0 0,-22-3-27 0 0,-15-3-18 0 0,9 1 0 0 0,42 3 0 0 0,-51-6 0 0 0,42 9 0 0 0,0 1 0 0 0,119 5 0 0 0,0-19 38 0 0,-12 0-4 0 0,-51-3 38 0 0,-64 0-60 0 0,18-2 55 0 0,24-1 1 0 0,139-2 49 0 0,-101 1-17 0 0,-57 2-56 0 0,17-6 267 0 0,-54 4-158 0 0,91-20-62 0 0,-61 16-58 0 0,47-6 243 0 0,-51 11-79 0 0,10 1-26 0 0,171 6-715 0 0,-240 1 544 0 0,1 0 0 0 0,22 5 0 0 0,-26-3 0 0 0,1-2 0 0 0,0 1 0 0 0,-1-1 0 0 0,1-1 0 0 0,-1 1 0 0 0,11-2 0 0 0,-12 1 45 0 0,-1 0 1 0 0,0 0-1 0 0,0 0 0 0 0,0 1 0 0 0,12 2 1 0 0,18 2 234 0 0,-15-5-444 0 0,34 5 0 0 0,-52-5 143 0 0,0 0 0 0 0,0 0 0 0 0,0 0 0 0 0,0 0 0 0 0,0-1 0 0 0,3 0 0 0 0,-2 0 58 0 0,-1 0 1 0 0,1 1-1 0 0,-1 0 0 0 0,1-1 1 0 0,-1 1-1 0 0,5 1 1 0 0,28 2 274 0 0,-28-2-356 0 0,1-1-1 0 0,0 1 0 0 0,-1 0 1 0 0,1 1-1 0 0,-1 0 0 0 0,14 6 1 0 0,17 10 142 0 0,-38-18-311 0 0,10 4 95 0 0,-9-3 143 0 0,0 0 460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6:18.53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90 1 9672 0 0,'0'0'874'0'0,"-1"1"-552"0"0,-15 15 2357 0 0,-6 8 2618 0 0,21-22-5107 0 0,0 0 0 0 0,0 0-1 0 0,0 0 1 0 0,0-1 0 0 0,0 1 0 0 0,0 0 0 0 0,0 1-1 0 0,0-1 1 0 0,1 0 0 0 0,-1 0 0 0 0,1 0 0 0 0,0 3-1 0 0,-1-1 19 0 0,1-1-1 0 0,-1 1 1 0 0,0-1-1 0 0,0 0 1 0 0,0 1-1 0 0,-3 5 1 0 0,3-6-113 0 0,0 0 0 0 0,0 0 0 0 0,0 0 0 0 0,0 0 0 0 0,0 0 0 0 0,0 5 0 0 0,1-3-27 0 0,-1 0 0 0 0,0 1 1 0 0,1-1-1 0 0,-3 6 1 0 0,2-8-54 0 0,0 1 1 0 0,0-1-1 0 0,0 1 1 0 0,1-1 0 0 0,-1 1-1 0 0,1 0 1 0 0,1 5-1 0 0,0-1 5 0 0,-1 0-1 0 0,0 0 1 0 0,0 0-1 0 0,0 0 1 0 0,-1 0 0 0 0,0 0-1 0 0,0 0 1 0 0,-4 8-1 0 0,3-6-37 0 0,-1 1-1 0 0,2-1 1 0 0,0 0-1 0 0,0 0 1 0 0,0 1-1 0 0,3 20 1 0 0,-1 2-55 0 0,-1-23-69 0 0,0-7 93 0 0,1-1 173 0 0,6 15-108 0 0,-6-12-1 0 0,1 0 0 0 0,-1 0 0 0 0,1 0 0 0 0,1 0 0 0 0,-1 0 0 0 0,1 0-1 0 0,0-1 1 0 0,0 0 0 0 0,7 9 0 0 0,7 2-264 0 0,-6-11 137 0 0,3 0 92 0 0,-8-1 48 0 0,0-2-1 0 0,0 1 1 0 0,0-1 0 0 0,0 0 0 0 0,8 1 0 0 0,4-3 88 0 0,-1 0 1 0 0,1-2 0 0 0,-1 0-1 0 0,1 0 1 0 0,26-10 0 0 0,52-20-2097 0 0,-68 25 202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2:55:56.41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48 3680 0 0,'2'-1'11146'0'0,"4"-1"-10406"0"0,-3 2 244 0 0,1-2 0 0 0,-1 1-1 0 0,1 0 1 0 0,-1-1 0 0 0,5-2 0 0 0,7-5-102 0 0,1-1 218 0 0,-14 9-1050 0 0,-1 0 0 0 0,1 0 0 0 0,0 0 0 0 0,0 1 0 0 0,-1-1 0 0 0,1 1-1 0 0,0-1 1 0 0,0 1 0 0 0,0 0 0 0 0,0-1 0 0 0,0 1 0 0 0,0 0 0 0 0,3 1 0 0 0,3-1 70 0 0,42-7-2613 0 0,-38 5-1543 0 0,2 2-3585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3:37:28.3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 94 9848 0 0,'0'0'889'0'0,"0"-2"-549"0"0,0 1-162 0 0,0 0 0 0 0,0 0 1 0 0,0 0-1 0 0,0 0 0 0 0,0 0 0 0 0,0-1 0 0 0,-1 1 1 0 0,1 0-1 0 0,0 0 0 0 0,-1 0 0 0 0,1 0 0 0 0,-1 0 1 0 0,1 0-1 0 0,-1 0 0 0 0,1 0 0 0 0,-1 1 0 0 0,0-1 1 0 0,0 0-1 0 0,-1-1 0 0 0,7-10 4092 0 0,-5-17-2159 0 0,0 26-1059 0 0,6-2-336 0 0,-3 2-651 0 0,1 1 1 0 0,-1 0-1 0 0,1 0 0 0 0,0 0 0 0 0,0 0 1 0 0,0 0-1 0 0,0 1 0 0 0,0 0 1 0 0,0-1-1 0 0,1 2 0 0 0,-1-1 1 0 0,0 0-1 0 0,0 1 0 0 0,1 0 0 0 0,-1 0 1 0 0,6 1-1 0 0,8 1-59 0 0,0 1 1 0 0,27 8-1 0 0,-21-3-6 0 0,-17-5 0 0 0,0 5 0 0 0,-5 2 0 0 0,-2-9-10 0 0,0 1-1 0 0,-1-1 1 0 0,1 1-1 0 0,0-1 1 0 0,-1 1-1 0 0,1-1 0 0 0,-1 1 1 0 0,1-1-1 0 0,-1 1 1 0 0,0-1-1 0 0,1 1 1 0 0,-1-1-1 0 0,0 0 1 0 0,0 0-1 0 0,-2 3 0 0 0,-21 15-415 0 0,6-6-76 0 0,3 0-134 0 0,14-13 329 0 0,-1 2 3 0 0,2-1 253 0 0,-1 0 0 0 0,0-1 1 0 0,0 1-1 0 0,1 0 0 0 0,-1 0 0 0 0,1 0 0 0 0,-1 0 0 0 0,1 0 0 0 0,-1 0 0 0 0,1 0 0 0 0,-1 0 0 0 0,1 0 0 0 0,0 0 0 0 0,-1 2 0 0 0,1-1-87 0 0,0-2 128 0 0,0 1 0 0 0,-1-1 1 0 0,1 0-1 0 0,-1 0 0 0 0,1 0 1 0 0,0 1-1 0 0,0-1 0 0 0,-1 0 1 0 0,1 1-1 0 0,0-1 0 0 0,-1 0 1 0 0,1 1-1 0 0,0-1 0 0 0,0 0 1 0 0,0 1-1 0 0,-1-1 0 0 0,1 1 1 0 0,0-1-1 0 0,0 0 1 0 0,0 1-1 0 0,0-1 0 0 0,0 1 1 0 0,0-1-1 0 0,0 1 0 0 0,0-1 1 0 0,0 0-1 0 0,0 1 0 0 0,0 0 1 0 0,0 10-54 0 0,11 8-144 0 0,-10-15 210 0 0,1-1 0 0 0,0 0 0 0 0,-1 0 0 0 0,1-1-1 0 0,0 1 1 0 0,1 0 0 0 0,-1-1 0 0 0,0 1 0 0 0,1-1 0 0 0,-1 0-1 0 0,1 0 1 0 0,5 4 0 0 0,6 4 74 0 0,-11-8-55 0 0,-1-1-1 0 0,0 1 1 0 0,1-1 0 0 0,0 0 0 0 0,-1 0 0 0 0,1 0-1 0 0,0 0 1 0 0,-1 0 0 0 0,1-1 0 0 0,3 1 0 0 0,-4-1 10 0 0,1 1 0 0 0,-1-1 0 0 0,1 1 0 0 0,-1-1 0 0 0,1 1 1 0 0,-1 0-1 0 0,0 0 0 0 0,1 0 0 0 0,-1 0 0 0 0,0 1 1 0 0,0-1-1 0 0,0 1 0 0 0,0-1 0 0 0,3 3 0 0 0,-1 2 57 0 0,-4-4-61 0 0,1-1 0 0 0,0 0 0 0 0,-1 0-1 0 0,1 0 1 0 0,0 0 0 0 0,0 1-1 0 0,0-1 1 0 0,0 0 0 0 0,0-1-1 0 0,0 1 1 0 0,0 0 0 0 0,0 0 0 0 0,0 0-1 0 0,0-1 1 0 0,0 1 0 0 0,3 1-1 0 0,-5 22 1427 0 0,-12-15-922 0 0,9-6-415 0 0,0 1 1 0 0,-1-1-1 0 0,1-1 0 0 0,-1 1 0 0 0,1-1 1 0 0,-1 1-1 0 0,0-1 0 0 0,0-1 1 0 0,-9 3-1 0 0,1-2-39 0 0,1 0 1 0 0,-1-1-1 0 0,0 0 0 0 0,0-1 1 0 0,0-1-1 0 0,0 0 0 0 0,1-1 1 0 0,-16-4-1 0 0,-22-7-478 0 0,42 11 237 0 0,7 2-455 0 0,0 0 1 0 0,0 0 0 0 0,0-1 0 0 0,0 1 0 0 0,-1 0 0 0 0,1 0 0 0 0,0-1 0 0 0,0 1 0 0 0,1-1-1 0 0,-1 1 1 0 0,-2-2 0 0 0,-3-7-6877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3:37:28.9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65 108 12928 0 0,'-59'-4'4649'0'0,"58"3"-3565"0"0,-4-6-226 0 0,9 2 144 0 0,5-2-484 0 0,-1 0-139 0 0,-7 5-56 0 0,1 1-17 0 0,46-11 222 0 0,-37 6-379 0 0,-6 3-128 0 0,0 1-8 0 0,0 2-16 0 0,22 0 103 0 0,-27 0-95 0 0,0 1-1 0 0,1-1 0 0 0,-1 0 1 0 0,1 0-1 0 0,-1 0 0 0 0,0 0 1 0 0,1 0-1 0 0,-1 0 0 0 0,0 0 1 0 0,1 0-1 0 0,-1 0 1 0 0,1 0-1 0 0,-1 0 0 0 0,0 0 1 0 0,1 0-1 0 0,-1-1 0 0 0,0 1 1 0 0,1 0-1 0 0,-1 0 0 0 0,0 0 1 0 0,1 0-1 0 0,-1-1 0 0 0,0 1 1 0 0,1-1-1 0 0,0 0-16 0 0,0 0 1 0 0,0 0-1 0 0,1 0 0 0 0,-1 0 0 0 0,0 0 1 0 0,1 1-1 0 0,-1-1 0 0 0,0 0 0 0 0,1 1 1 0 0,-1-1-1 0 0,1 0 0 0 0,1 1 0 0 0,7-7-540 0 0,-5 3 412 0 0,43-19-3506 0 0,-33 18 2068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3:37:29.3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91 0 2760 0 0,'5'0'13861'0'0,"-7"1"-13627"0"0,-1-1 0 0 0,0 1 0 0 0,1 0 1 0 0,-1-1-1 0 0,1 1 0 0 0,-1 0 0 0 0,-3 2 1 0 0,3-1 1893 0 0,10 21-1509 0 0,5-11-620 0 0,-9-10-69 0 0,-2 0-51 0 0,3 9 176 0 0,-4-8-47 0 0,1-1 0 0 0,-1 0 0 0 0,1 0 0 0 0,0 0 0 0 0,0 0-1 0 0,0-1 1 0 0,0 1 0 0 0,0 0 0 0 0,0 0 0 0 0,2 1-1 0 0,0 0-7 0 0,0 1 0 0 0,-3-4 1 0 0,-1 1-1 0 0,1-1 0 0 0,0 1 0 0 0,0 0 0 0 0,-1-1 1 0 0,1 1-1 0 0,0-1 0 0 0,0 1 0 0 0,0 0 0 0 0,0-1 1 0 0,0 1-1 0 0,0 0 0 0 0,0-1 0 0 0,0 1 0 0 0,0 0 1 0 0,0-1-1 0 0,0 1 0 0 0,0-1 0 0 0,0 1 0 0 0,1 0 0 0 0,-1-1 1 0 0,0 1-1 0 0,0-1 0 0 0,1 1 0 0 0,-1 0 0 0 0,0-1 1 0 0,1 1-1 0 0,-1-1 0 0 0,1 1 0 0 0,-1-1 0 0 0,0 1 1 0 0,1-1-1 0 0,0 1 0 0 0,1 0 5 0 0,0 0-1 0 0,1 0 1 0 0,-1 0 0 0 0,0 0-1 0 0,1-1 1 0 0,3 2 0 0 0,0-1 9 0 0,9 5-4 0 0,-3 5-10 0 0,14 9 0 0 0,-4-6 394 0 0,-38 1 1086 0 0,13-14-1406 0 0,1 0 1 0 0,-1 0 0 0 0,1-1 0 0 0,-1 1 0 0 0,1-1 0 0 0,-1 1-1 0 0,-4-1 1 0 0,5 0 229 0 0,-1 1-16 0 0,-18 2 127 0 0,20-3-230 0 0,-2 1-31 0 0,-8 3-88 0 0,8-3 5 0 0,0 0 1 0 0,0 0-1 0 0,0-1 0 0 0,0 1 0 0 0,0-1 0 0 0,0 0 0 0 0,-5 0 1 0 0,-1 0 42 0 0,5 0-144 0 0,-1 0 1 0 0,0 0-1 0 0,1-1 0 0 0,-1 0 0 0 0,-6-1 0 0 0,-16-3-460 0 0,14 5 241 0 0,11 0 7 0 0,-20-8-14349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3:44:36.00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65 0 6448 0 0,'0'0'5098'0'0,"3"1"-3536"0"0,6 4-588 0 0,-5-5 2279 0 0,-7 4-1470 0 0,3-3-1673 0 0,0-1 0 0 0,0 0 1 0 0,0 1-1 0 0,0-1 0 0 0,0 0 1 0 0,0 0-1 0 0,0 1 0 0 0,0-1 0 0 0,-1 0 1 0 0,1 1-1 0 0,0-1 0 0 0,0 0 0 0 0,0 0 1 0 0,0 1-1 0 0,-1-1 0 0 0,1 0 0 0 0,0 0 1 0 0,0 1-1 0 0,-1-1 0 0 0,1 0 1 0 0,0 0-1 0 0,0 0 0 0 0,-1 1 0 0 0,1-1 1 0 0,0 0-1 0 0,0 0 0 0 0,-1 0 0 0 0,1 0 1 0 0,-1 0-1 0 0,-9 6 482 0 0,7-5 333 0 0,2 2-517 0 0,-3 7-223 0 0,2-6-141 0 0,0 0-1 0 0,1 0 1 0 0,-1 0-1 0 0,1 0 1 0 0,0 0-1 0 0,0 0 1 0 0,0 0-1 0 0,1 1 1 0 0,-1-1-1 0 0,1 0 0 0 0,0 5 1 0 0,2 3-14 0 0,-1-1 0 0 0,0 21 1 0 0,-1-26-2 0 0,0 0-19 0 0,-1-1 0 0 0,0 1 0 0 0,0-1 0 0 0,-1 0 0 0 0,1 1 0 0 0,-1-1 0 0 0,-4 8 0 0 0,2-6-28 0 0,2-1 0 0 0,-1 1 0 0 0,1 0 0 0 0,-2 10 1 0 0,3-5-33 0 0,1-10 32 0 0,0-1-1 0 0,0 1 1 0 0,0 0-1 0 0,0-1 1 0 0,0 1 0 0 0,0 0-1 0 0,0-1 1 0 0,-1 1-1 0 0,1-1 1 0 0,-1 1-1 0 0,1-1 1 0 0,-1 1 0 0 0,1-1-1 0 0,-1 1 1 0 0,0-1-1 0 0,0 1 1 0 0,0-1-1 0 0,0 0 1 0 0,0 0 0 0 0,0 1-1 0 0,0-1 1 0 0,-2 1-1 0 0,3-2 13 0 0,0 0 0 0 0,0 0-1 0 0,0 0 1 0 0,0 0 0 0 0,0 0 0 0 0,0 0-1 0 0,0 0 1 0 0,-1 0 0 0 0,1 1 0 0 0,0-1-1 0 0,0 0 1 0 0,0 0 0 0 0,0 0 0 0 0,0 0-1 0 0,0 0 1 0 0,0 0 0 0 0,0 0 0 0 0,0 0-1 0 0,0 0 1 0 0,0 0 0 0 0,0 0 0 0 0,0 0-1 0 0,0 0 1 0 0,0 0 0 0 0,0 0 0 0 0,0 1-1 0 0,-1-1 1 0 0,1 0 0 0 0,0 0 0 0 0,0 0-1 0 0,0 0 1 0 0,0 0 0 0 0,0 0 0 0 0,0 0-1 0 0,0 0 1 0 0,0 0 0 0 0,0 0 0 0 0,0 0-1 0 0,0 1 1 0 0,0-1 0 0 0,0 0 0 0 0,1 0-1 0 0,-1 0 1 0 0,0 0 0 0 0,0 0 0 0 0,0 0-1 0 0,0 0 1 0 0,0 0 0 0 0,0 0 0 0 0,0 0-1 0 0,0 0 1 0 0,0 0 0 0 0,0 0 0 0 0,0 1-1 0 0,2 1-99 0 0,0 1 12 0 0,-1 15-338 0 0,-1-16 472 0 0,2-2 80 0 0,6 4-120 0 0,-5-2-38 0 0,1-1 0 0 0,0 1 0 0 0,-1-1 0 0 0,1 0 0 0 0,0 0 0 0 0,-1-1 0 0 0,9 2 0 0 0,17-1 107 0 0,-14-1 64 0 0,-2-1-7 0 0,-13 1-120 0 0,1-1 0 0 0,-1 1 0 0 0,1 0 1 0 0,-1 0-1 0 0,0 0 0 0 0,1-1 0 0 0,-1 1 0 0 0,1 0 0 0 0,-1 0 0 0 0,0-1 0 0 0,1 1 0 0 0,-1 0 0 0 0,1-1 0 0 0,-1 1 0 0 0,0 0 0 0 0,1-1 0 0 0,-1 1 0 0 0,0-1 1 0 0,0 1-1 0 0,1-1 0 0 0,1-2 5 0 0,6-3-16 0 0,0 0 0 0 0,1 0 0 0 0,0 0 0 0 0,0 2 0 0 0,0-1 0 0 0,1 1 0 0 0,0 0 0 0 0,10-2 0 0 0,-19 6 1 0 0,1-1 4 0 0,0 1 0 0 0,0 0 0 0 0,0-1 1 0 0,0 1-1 0 0,0-1 0 0 0,0 0 0 0 0,0 0 1 0 0,-1 0-1 0 0,1 0 0 0 0,0 0 1 0 0,-1 0-1 0 0,1 0 0 0 0,0 0 0 0 0,1-2 1 0 0,0 1 18 0 0,0 0 1 0 0,0 0 0 0 0,0 1-1 0 0,0-1 1 0 0,0 1 0 0 0,0 0-1 0 0,1-1 1 0 0,-1 2-1 0 0,0-1 1 0 0,7-1 0 0 0,9-2 68 0 0,-11 3-120 0 0,0-1 0 0 0,-1 1 0 0 0,1 0 1 0 0,0 1-1 0 0,0-1 0 0 0,-1 2 0 0 0,1-1 1 0 0,0 1-1 0 0,11 2 0 0 0,-18-2-80 0 0,0 0 0 0 0,0-1 0 0 0,0 1 0 0 0,-1 0 0 0 0,1-1 0 0 0,0 1 0 0 0,0 0 0 0 0,0 0 0 0 0,-1 0 0 0 0,1-1-1 0 0,0 1 1 0 0,-1 0 0 0 0,1 2 0 0 0,3 2-1181 0 0,5 8-205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3:44:36.47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38 0 12408 0 0,'-12'2'1314'0'0,"11"-2"-749"0"0,-1 0 0 0 0,1 1 0 0 0,0-1 0 0 0,-1 1-1 0 0,1-1 1 0 0,0 1 0 0 0,0-1 0 0 0,0 1 0 0 0,-1 0-1 0 0,1 0 1 0 0,0 0 0 0 0,0-1 0 0 0,0 1 0 0 0,0 0-1 0 0,0 0 1 0 0,1 0 0 0 0,-2 2 0 0 0,1-1-589 0 0,0-1 1 0 0,1 1-1 0 0,-1-1 0 0 0,1 1 1 0 0,-1-1-1 0 0,1 1 0 0 0,0 0 1 0 0,-1-1-1 0 0,1 1 0 0 0,0 1 1 0 0,1 28 369 0 0,0 0 0 0 0,9 41 0 0 0,0-9-313 0 0,-6-31-12 0 0,14 48 1 0 0,-12-58-400 0 0,-1 0-1 0 0,-1 0 0 0 0,-1 1 1 0 0,0 34-1 0 0,-3-55-1552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15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0 9672 0 0,'0'0'748'0'0,"-1"3"-492"0"0,0 2 179 0 0,-1 0 1 0 0,1-1-1 0 0,0 1 1 0 0,1 1-1 0 0,-1-1 1 0 0,1 8-1 0 0,-2 17 2464 0 0,2-26-2595 0 0,0 0 0 0 0,0 0 0 0 0,0 0-1 0 0,1 1 1 0 0,-1-1 0 0 0,1 0 0 0 0,0 0-1 0 0,3 7 1 0 0,-2-5-84 0 0,-1-1-1 0 0,1 1 1 0 0,-1 0 0 0 0,0 0 0 0 0,0 7-1 0 0,9 136 1728 0 0,-4-28-1624 0 0,0 0-141 0 0,-5-45-182 0 0,-2 57 0 0 0,0 318-102 0 0,2-236 68 0 0,-7 282 34 0 0,9-318 0 0 0,-1 81 0 0 0,-13 764-64 0 0,24-613 64 0 0,-13-411 0 0 0,6 102 0 0 0,3 92 0 0 0,-3 7 11 0 0,-2 327 194 0 0,-26-181 179 0 0,3-249-619 0 0,12-69 54 0 0,6-22-183 0 0,-1 0 0 0 0,-1 1-1 0 0,1-1 1 0 0,-1-1 0 0 0,-1 1-1 0 0,1 0 1 0 0,-7 8 0 0 0,1-8-1152 0 0,-3-6-54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15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0 108 11456 0 0,'0'0'1040'0'0,"2"0"-734"0"0,16-5 1672 0 0,0 2 0 0 0,31-3 0 0 0,-12 2-980 0 0,209-21 2203 0 0,105-5-2097 0 0,-193 19-922 0 0,281-10 284 0 0,1 18-9 0 0,-423 3-442 0 0,533 10 513 0 0,-304-3-414 0 0,-7 0 44 0 0,98 2 24 0 0,-96-1-161 0 0,88 4 293 0 0,-10-1 121 0 0,-153-6-218 0 0,327-3 131 0 0,-54-21-201 0 0,-253 8-116 0 0,302-13 120 0 0,5 17-141 0 0,-247 1-10 0 0,-225 6-126 0 0,0 0-1 0 0,0 1 1 0 0,0 2 0 0 0,33 7-1 0 0,-45-8-7 0 0,-7-2-77 0 0,0 1 0 0 0,-1-1 1 0 0,1 1-1 0 0,0-1 0 0 0,0 1 0 0 0,0 0 0 0 0,3 2 0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38.83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400 24 9216 0 0,'-1'-1'421'0'0,"1"0"-407"0"0,0 0-1 0 0,-1 0 1 0 0,1 0-1 0 0,0 0 1 0 0,-1 1 0 0 0,1-1-1 0 0,-1 0 1 0 0,1 0-1 0 0,-1 1 1 0 0,0-1-1 0 0,1 0 1 0 0,-1 1 0 0 0,1-1-1 0 0,-1 0 1 0 0,0 1-1 0 0,0-1 1 0 0,1 1 0 0 0,-1-1-1 0 0,0 1 1 0 0,0-1-1 0 0,0 1 1 0 0,0 0 0 0 0,1-1-1 0 0,-1 1 1 0 0,0 0-1 0 0,0 0 1 0 0,0 0-1 0 0,0 0 1 0 0,0 0 0 0 0,0 0-1 0 0,0 0 1 0 0,0 0-1 0 0,0 0 1 0 0,1 0 0 0 0,-1 0-1 0 0,0 0 1 0 0,0 1-1 0 0,0-1 1 0 0,0 0 0 0 0,0 1-1 0 0,0 0 1 0 0,-2-1 445 0 0,-1 0 1 0 0,1 0-1 0 0,0 0 1 0 0,0-1-1 0 0,0 1 1 0 0,0-1-1 0 0,0 1 1 0 0,-4-3-1 0 0,-7-1 1799 0 0,8 4-1564 0 0,1 0 0 0 0,-1 0 0 0 0,0 0 0 0 0,-6 2 0 0 0,-14 0 120 0 0,-13-4-50 0 0,29 1-652 0 0,-1 0 0 0 0,0 0-1 0 0,0 2 1 0 0,0-1 0 0 0,-16 4-1 0 0,15-1-3 0 0,0-1-1 0 0,0 0 0 0 0,-1 0 0 0 0,-13-1 0 0 0,25-1-99 0 0,1 0 0 0 0,-1 0 0 0 0,1 0 0 0 0,-1 0-1 0 0,0 0 1 0 0,1 0 0 0 0,-1 0 0 0 0,1 0 0 0 0,-1 1-1 0 0,0-1 1 0 0,1 0 0 0 0,-1 0 0 0 0,1 1 0 0 0,-1-1 0 0 0,0 1-1 0 0,-2 1 15 0 0,2-2-21 0 0,1 1-1 0 0,0-1 1 0 0,-1 0 0 0 0,1 0 0 0 0,-1 1-1 0 0,1-1 1 0 0,0 0 0 0 0,-1 0 0 0 0,1 1-1 0 0,0-1 1 0 0,-1 1 0 0 0,1-1 0 0 0,0 0-1 0 0,-1 1 1 0 0,1-1 0 0 0,0 1 0 0 0,0-1-1 0 0,-1 0 1 0 0,1 1 0 0 0,0-1 0 0 0,0 2-1 0 0,3 3-2 0 0,-2-4 1 0 0,4 6-3 0 0,-3-3-7 0 0,1 0-1 0 0,-1 0 1 0 0,1 0-1 0 0,0-1 1 0 0,0 1-1 0 0,1-1 1 0 0,-1 1 0 0 0,1-1-1 0 0,0 0 1 0 0,0-1-1 0 0,4 3 1 0 0,2 1-6 0 0,86 49-51 0 0,-78-44 34 0 0,34 14 0 0 0,9 6 176 0 0,-56-27-81 0 0,1 0-1 0 0,-1 0 1 0 0,6 6-1 0 0,-1 0 89 0 0,-8-8 366 0 0,1 11 75 0 0,-2-10-516 0 0,-1 0-1 0 0,0-1 0 0 0,0 1 0 0 0,0-1 1 0 0,0 1-1 0 0,-1-1 0 0 0,1 1 0 0 0,-1 0 1 0 0,0-1-1 0 0,1 0 0 0 0,-1 1 0 0 0,0-1 1 0 0,0 1-1 0 0,-1-1 0 0 0,1 0 0 0 0,0 0 1 0 0,-1 0-1 0 0,1 0 0 0 0,-1 0 0 0 0,0 0 1 0 0,-2 2-1 0 0,-4 3 94 0 0,-1-1 0 0 0,1 0 0 0 0,-1-1 0 0 0,-10 5 0 0 0,13-7-132 0 0,-3 1 14 0 0,-1 0 0 0 0,-1 0 1 0 0,1-1-1 0 0,-1 0 0 0 0,1-1 1 0 0,-1 0-1 0 0,-12 0 0 0 0,-6-1-61 0 0,-43-3 0 0 0,56 0-786 0 0,0-1 0 0 0,0-1-1 0 0,-30-10 1 0 0,38 10-1181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39.27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91 5528 0 0,'1'-1'6913'0'0,"17"-3"-3518"0"0,-14 3-2973 0 0,0 0-1 0 0,0 0 1 0 0,0 0 0 0 0,0-1-1 0 0,5-2 1 0 0,20-9 1835 0 0,63-21 1 0 0,-75 29-2029 0 0,0 1 1 0 0,1 1-1 0 0,25-2 1 0 0,55 3 152 0 0,-67 2-508 0 0,-24 0-245 0 0,1-1-1 0 0,-1 0 0 0 0,9-2 0 0 0,-1 0-1126 0 0,1 2-125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6:19.38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77 5528 0 0,'0'0'7840'0'0,"2"1"-6772"0"0,1-1-721 0 0,0 0 1 0 0,0 0-1 0 0,0 0 0 0 0,-1 0 1 0 0,1 0-1 0 0,0 0 1 0 0,0-1-1 0 0,4-1 1 0 0,21-2 1384 0 0,-22 4-1297 0 0,1-1-1 0 0,-1 0 0 0 0,1-1 0 0 0,6-1 0 0 0,17-4 1050 0 0,-12 3-841 0 0,0-1-1 0 0,23-10 1 0 0,-1 2-308 0 0,-5 0-177 0 0,-9 7-564 0 0,-24 5-961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39.71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34 1 12440 0 0,'0'2'129'0'0,"-1"0"0"0"0,1 0-1 0 0,-1 0 1 0 0,0 0 0 0 0,0 0 0 0 0,1 0 0 0 0,-1 0 0 0 0,-1 0 0 0 0,-1 3 0 0 0,-3 6 1474 0 0,-5 21 3692 0 0,9-22-4396 0 0,0-1-1 0 0,1 0 1 0 0,0 16 0 0 0,2 7-536 0 0,2 0-1 0 0,0 0 1 0 0,11 36 0 0 0,31 94-617 0 0,-42-152 282 0 0,0 0-126 0 0,1 1 0 0 0,0-1 0 0 0,0 0 0 0 0,9 15 0 0 0,8 2-1524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40.11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367 1 20735 0 0,'6'53'1012'0'0,"-6"-53"-999"0"0,0 0-1 0 0,0 0 1 0 0,0 1-1 0 0,0-1 1 0 0,0 0-1 0 0,0 0 0 0 0,0 0 1 0 0,0 0-1 0 0,0 0 1 0 0,0 0-1 0 0,0 1 1 0 0,0-1-1 0 0,0 0 0 0 0,0 0 1 0 0,0 0-1 0 0,0 0 1 0 0,0 0-1 0 0,0 1 1 0 0,0-1-1 0 0,0 0 0 0 0,0 0 1 0 0,0 0-1 0 0,0 0 1 0 0,0 0-1 0 0,0 0 1 0 0,0 0-1 0 0,-1 1 1 0 0,1-1-1 0 0,0 0 0 0 0,0 0 1 0 0,0 0-1 0 0,0 0 1 0 0,0 0-1 0 0,0 0 1 0 0,0 0-1 0 0,0 0 0 0 0,-1 0 1 0 0,1 0-1 0 0,0 1 1 0 0,0-1-1 0 0,0 0 1 0 0,0 0-1 0 0,0 0 0 0 0,0 0 1 0 0,-1 0-1 0 0,-3 0 55 0 0,1 0-1 0 0,-1 1 0 0 0,0-1 1 0 0,0-1-1 0 0,1 1 0 0 0,-1-1 1 0 0,0 1-1 0 0,1-1 0 0 0,-6-2 1 0 0,3 2 114 0 0,0-1 0 0 0,0 1 0 0 0,-12-1 0 0 0,-5 1 1067 0 0,17 1-1112 0 0,0-1-1 0 0,1 1 1 0 0,-1 0 0 0 0,1 0-1 0 0,-1 1 1 0 0,0 0 0 0 0,1 0 0 0 0,-1 0-1 0 0,1 0 1 0 0,-1 1 0 0 0,1 0 0 0 0,0 0-1 0 0,-7 4 1 0 0,-13 9-19 0 0,10-7-54 0 0,2 1 0 0 0,-1 0-1 0 0,-17 16 1 0 0,25-19-63 0 0,1 1 0 0 0,1-1 0 0 0,-1 1 0 0 0,1 0 0 0 0,0 0 0 0 0,1 0 0 0 0,-6 16 0 0 0,-11 53 0 0 0,13-31-33 0 0,-3 10-36 0 0,8-47 53 0 0,0-3 8 0 0,0 1 0 0 0,1-1 0 0 0,0 1 0 0 0,0-1 0 0 0,1 1 0 0 0,-1-1 1 0 0,1 1-1 0 0,1 9 0 0 0,1-3-14 0 0,1 1 1 0 0,1 0-1 0 0,0-1 0 0 0,9 20 1 0 0,-11-27 15 0 0,1 0 0 0 0,0 0 0 0 0,0 0 0 0 0,0 0 0 0 0,1-1 0 0 0,-1 0 0 0 0,1 0 1 0 0,0 0-1 0 0,1 0 0 0 0,-1-1 0 0 0,1 1 0 0 0,-1-1 0 0 0,8 4 0 0 0,84 33-66 0 0,-78-34 70 0 0,1 0 1 0 0,-1-2-1 0 0,1 0 0 0 0,0-1 1 0 0,0-1-1 0 0,24 0 0 0 0,-16-1-34 0 0,-1-1 0 0 0,0-1 0 0 0,1-2 0 0 0,-1-1 0 0 0,0-1 0 0 0,32-10 0 0 0,29-16-2109 0 0,-40 9 878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37.83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1 129 17791 0 0,'0'0'5418'0'0,"1"2"-4277"0"0,3 4-539 0 0,-2-4-530 0 0,-1-1 1 0 0,0 0-1 0 0,0 1 1 0 0,-1-1-1 0 0,1 1 0 0 0,0 0 1 0 0,0-1-1 0 0,-1 1 1 0 0,1-1-1 0 0,-1 1 0 0 0,1 0 1 0 0,-1-1-1 0 0,0 1 0 0 0,1 3 1 0 0,4 54 927 0 0,5 80-351 0 0,-20 20-569 0 0,2-60-177 0 0,1-3-38 0 0,11-158-1423 0 0,2-36 1118 0 0,-1 3 201 0 0,-2 48 172 0 0,1 0 0 0 0,14-58 0 0 0,-12 72 73 0 0,0 7 12 0 0,0-1 0 0 0,2 1 0 0 0,1 1-1 0 0,1-1 1 0 0,16-29 0 0 0,-1 20 411 0 0,-24 34-415 0 0,-1 0-1 0 0,1 1 1 0 0,-1-1-1 0 0,1 1 1 0 0,-1-1-1 0 0,1 0 1 0 0,0 1 0 0 0,-1-1-1 0 0,1 1 1 0 0,0 0-1 0 0,-1-1 1 0 0,1 1-1 0 0,0 0 1 0 0,-1-1-1 0 0,1 1 1 0 0,0 0-1 0 0,0 0 1 0 0,-1-1-1 0 0,1 1 1 0 0,0 0 0 0 0,0 0-1 0 0,0 0 1 0 0,-1 0-1 0 0,1 0 1 0 0,0 0-1 0 0,0 0 1 0 0,-1 1-1 0 0,1-1 1 0 0,0 0-1 0 0,0 0 1 0 0,-1 1-1 0 0,1-1 1 0 0,1 1 0 0 0,-1-1 0 0 0,1 1 1 0 0,-1 0 0 0 0,0 0 0 0 0,1-1 0 0 0,-1 1 0 0 0,0 0 0 0 0,0 0 0 0 0,0 0 0 0 0,0 0 0 0 0,0 0 0 0 0,0 0 0 0 0,0 1 0 0 0,0-1 0 0 0,-1 0 0 0 0,1 0 0 0 0,1 2 0 0 0,12 34 263 0 0,-11-29-234 0 0,0 0 0 0 0,0-1 1 0 0,0 1-1 0 0,2 15 1 0 0,-2-7-20 0 0,0 0 1 0 0,1 1-1 0 0,1-1 0 0 0,0-1 1 0 0,1 1-1 0 0,9 14 1 0 0,1-1 21 0 0,1-1 1 0 0,22 28 0 0 0,-18-23-48 0 0,-15-23 0 0 0,0-1 0 0 0,16 19 0 0 0,-9-16 2 0 0,-11-11-3 0 0,0 1 0 0 0,0-1 0 0 0,0 1 1 0 0,0 0-1 0 0,-1 0 0 0 0,1 0 0 0 0,0 0 0 0 0,-1 0 1 0 0,1 0-1 0 0,-1 0 0 0 0,0 0 0 0 0,0 0 0 0 0,0 1 0 0 0,0-1 1 0 0,0 1-1 0 0,0-1 0 0 0,-1 0 0 0 0,1 1 0 0 0,0 4 1 0 0,-1-3-42 0 0,0 0 1 0 0,1-1 0 0 0,0 1 0 0 0,-1-1 0 0 0,1 1 0 0 0,1-1 0 0 0,1 6 0 0 0,-1-6-64 0 0,-1 1 0 0 0,1 0-1 0 0,-1 0 1 0 0,0 0 0 0 0,0 0-1 0 0,-1 0 1 0 0,1 7 0 0 0,-1-8-146 0 0,0 0 0 0 0,0 1 0 0 0,0-1 1 0 0,-1 1-1 0 0,0-1 0 0 0,0 0 0 0 0,-2 6 0 0 0,3-8 103 0 0,0 0-1 0 0,-1 0 1 0 0,1 0-1 0 0,-1 0 1 0 0,1-1-1 0 0,0 1 0 0 0,0 0 1 0 0,0 0-1 0 0,-1 0 1 0 0,1 0-1 0 0,0 2 1 0 0,1-2-6 0 0,-1 0 0 0 0,1 0 0 0 0,-1 0 0 0 0,1 0 0 0 0,0-1 0 0 0,-1 1 0 0 0,1 0 0 0 0,0 0 0 0 0,-1-1 0 0 0,1 1 0 0 0,1 1 0 0 0,-2-2 152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38.28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6 11056 0 0,'0'0'1481'0'0,"13"8"4408"0"0,-7-5-5242 0 0,0-1 0 0 0,0 0 0 0 0,0-1 1 0 0,0 0-1 0 0,1 0 0 0 0,7 0 0 0 0,43-1 918 0 0,-22-1-895 0 0,-1 2-409 0 0,-16 0-336 0 0,1-1 1 0 0,-1-1-1 0 0,28-4 1 0 0,-28-2-1257 0 0,3-6-429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49.69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4 1894 8176 0 0,'0'0'3696'0'0,"-3"9"-1364"0"0,4-12-1885 0 0,0 1 1 0 0,0-1-1 0 0,0 1 1 0 0,1-1-1 0 0,-1 1 1 0 0,1 0-1 0 0,-1 0 1 0 0,1 0-1 0 0,0 0 1 0 0,2-2-1 0 0,-2 2-352 0 0,-1 0 0 0 0,0 0 0 0 0,0 0 0 0 0,0 0 0 0 0,0 0 0 0 0,0 0 1 0 0,-1-1-1 0 0,1 1 0 0 0,-1 0 0 0 0,1 0 0 0 0,-1-3 0 0 0,3-5 136 0 0,0 0-30 0 0,1 0 0 0 0,1 1 0 0 0,-1 0 0 0 0,2 0 0 0 0,9-14 0 0 0,38-39 489 0 0,-27 34-430 0 0,81-95 509 0 0,-76 90-592 0 0,28-34 157 0 0,-7 1-94 0 0,61-82 417 0 0,-22 17-233 0 0,-79 113-354 0 0,1 1-1 0 0,20-20 0 0 0,26-31 141 0 0,-12 12-100 0 0,-12 15-41 0 0,-19 21 25 0 0,29-26-1 0 0,-38 40-75 0 0,87-85 188 0 0,-79 75-115 0 0,21-16-1 0 0,-21 19 36 0 0,21-24-1 0 0,65-75 377 0 0,-84 92-472 0 0,-9 11-8 0 0,14-18 0 0 0,71-96-22 0 0,-15 23 0 0 0,-46 47 0 0 0,-32 52 1 0 0,1 0 1 0 0,0 0-1 0 0,0 0 0 0 0,0 0 1 0 0,0 0-1 0 0,-1 0 0 0 0,1 0 1 0 0,1 0-1 0 0,-1 0 0 0 0,0 0 1 0 0,2 0-1 0 0,-2 0 1 0 0,0 1-1 0 0,0-1 1 0 0,-1 1 0 0 0,1-1 0 0 0,0 1 0 0 0,0-1-1 0 0,-1 1 1 0 0,1-1 0 0 0,0 0 0 0 0,-1 1 0 0 0,1-1-1 0 0,-1 0 1 0 0,1 0 0 0 0,-1 1 0 0 0,1-1 0 0 0,-1 0-1 0 0,1 0 1 0 0,-1 0 0 0 0,0 0 0 0 0,1-1 0 0 0,0-1-2 0 0,0 0 1 0 0,0-1 0 0 0,0 1 0 0 0,0 0-1 0 0,1 0 1 0 0,-1 0 0 0 0,1 0 0 0 0,0 1-1 0 0,0-1 1 0 0,0 0 0 0 0,0 1 0 0 0,4-4 0 0 0,-3 3-1 0 0,25-33 0 0 0,-27 35-2 0 0,0-1 0 0 0,0 1 0 0 0,0 0-1 0 0,0 0 1 0 0,0 0 0 0 0,1 0 0 0 0,-1 0 0 0 0,1 0 0 0 0,-1 0-1 0 0,0 1 1 0 0,4-2 0 0 0,-4 2-1 0 0,0-1 0 0 0,0 1 0 0 0,0-1 0 0 0,0 1 0 0 0,0-1 0 0 0,0 1-1 0 0,0-1 1 0 0,0 0 0 0 0,0 1 0 0 0,0-1 0 0 0,0 0 0 0 0,-1 0 0 0 0,1 0 0 0 0,0 1 0 0 0,0-1 0 0 0,-1 0-1 0 0,1 0 1 0 0,-1 0 0 0 0,1-2 0 0 0,0 2-7 0 0,-1 0-1 0 0,0 0 1 0 0,1 0-1 0 0,-1-1 1 0 0,1 1 0 0 0,-1 0-1 0 0,1 0 1 0 0,0 0-1 0 0,-1 0 1 0 0,1 0 0 0 0,0 0-1 0 0,0 0 1 0 0,0 0-1 0 0,0 0 1 0 0,0 0 0 0 0,0 0-1 0 0,0 1 1 0 0,2-2-1 0 0,2-2-76 0 0,-1-3 104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50.97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 10768 0 0,'0'0'1078'0'0,"2"1"-883"0"0,36 26 4563 0 0,-37-26-4083 0 0,3 0-343 0 0,0 0 0 0 0,0 0 0 0 0,0 1 0 0 0,0-1 0 0 0,0 1 0 0 0,-1 0 0 0 0,1 0 0 0 0,3 3 0 0 0,3 1 180 0 0,-8-5-193 0 0,7 7 42 0 0,-4-2-326 0 0,0 0 0 0 0,0 0 0 0 0,0 0 0 0 0,0 1 0 0 0,-1-1 0 0 0,0 1 0 0 0,-1 0-1 0 0,0 0 1 0 0,0 1 0 0 0,0-1 0 0 0,-1 1 0 0 0,0-1 0 0 0,0 1 0 0 0,0 15 0 0 0,-3 5-108 0 0,-1 0-1 0 0,-2 0 1 0 0,-7 27-1 0 0,5-24-775 0 0,5-13-492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52.99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2634 1737 4608 0 0,'0'-1'319'0'0,"0"1"0"0"0,0-1-1 0 0,0 0 1 0 0,0 1 0 0 0,0-1 0 0 0,0 0 0 0 0,0 0 0 0 0,0 1-1 0 0,0-1 1 0 0,0 0 0 0 0,-1 1 0 0 0,1-1 0 0 0,0 0-1 0 0,0 1 1 0 0,-1-2 0 0 0,-10 0 5286 0 0,8 2-4410 0 0,-7-1 155 0 0,-7-2-321 0 0,13 2-703 0 0,0 0-1 0 0,0 1 1 0 0,0-2-1 0 0,0 1 1 0 0,0 0-1 0 0,0-1 1 0 0,1 0-1 0 0,-8-4 1 0 0,-27-27 1095 0 0,15 18-1732 0 0,19 12 319 0 0,-1 1 0 0 0,1 0-1 0 0,0-1 1 0 0,0 0 0 0 0,1 0 0 0 0,-1 0-1 0 0,-4-6 1 0 0,3 4 46 0 0,0-1 1 0 0,0 1-1 0 0,0 0 0 0 0,-1 1 1 0 0,1-1-1 0 0,-1 1 0 0 0,-8-4 1 0 0,9 5 8 0 0,0-1 0 0 0,0 0 0 0 0,-8-7 1 0 0,-13-9 111 0 0,-74-47-83 0 0,94 62 45 0 0,-40-29 490 0 0,5 3-210 0 0,-53-31 0 0 0,79 53-428 0 0,1-1 0 0 0,-16-14 1 0 0,19 15-48 0 0,0 0 1 0 0,-1 0 0 0 0,0 1 0 0 0,-17-8 0 0 0,-84-41 39 0 0,79 40 18 0 0,-46-17 0 0 0,-11-4 0 0 0,-65-43-61 0 0,104 58 156 0 0,-12-7 103 0 0,26 9-93 0 0,18 11-93 0 0,-27-19-1 0 0,-131-90-21 0 0,169 114 7 0 0,-21-15-86 0 0,1 0 1 0 0,2-2-1 0 0,0-1 1 0 0,-26-28-1 0 0,23 21 72 0 0,-2 2 0 0 0,-51-36 0 0 0,0 1-4 0 0,59 42 47 0 0,-2 2 0 0 0,-1 0-1 0 0,-52-27 1 0 0,31 21 75 0 0,1-2 1 0 0,-44-34-1 0 0,80 54-213 0 0,0 0 0 0 0,-14-5 1 0 0,-14-9 74 0 0,3 0 35 0 0,22 13-36 0 0,-1-1 1 0 0,2 0 0 0 0,-1-1-1 0 0,1 0 1 0 0,-13-14-1 0 0,5 5 16 0 0,16 15 14 0 0,0 0 0 0 0,0 0-1 0 0,1-1 1 0 0,0 0 0 0 0,0 0 0 0 0,-7-10-1 0 0,-4-7-527 0 0,12 19 372 0 0,1 0 0 0 0,-1 0-1 0 0,1-1 1 0 0,0 1-1 0 0,-2-5 1 0 0,4 7-502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54.29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1978 922 10304 0 0,'0'0'934'0'0,"0"-2"-767"0"0,0 0 276 0 0,0-1 0 0 0,-1 1 0 0 0,1-1 0 0 0,0 0 0 0 0,-1 1 0 0 0,1-1 0 0 0,-1 1 0 0 0,0-1 0 0 0,0 1 0 0 0,0 0 0 0 0,0-1 0 0 0,0 1 0 0 0,-3-4 0 0 0,-5-12 1527 0 0,0-6-899 0 0,-4-16 576 0 0,11 30-1361 0 0,-1 1 0 0 0,-7-14 1 0 0,-1-6 38 0 0,8 20-266 0 0,-1 0 0 0 0,0 0 0 0 0,-1 0 0 0 0,1 1-1 0 0,-2-1 1 0 0,1 1 0 0 0,-12-12 0 0 0,-11-18 986 0 0,16 21-917 0 0,-17-18 0 0 0,-48-53-175 0 0,-17-18 386 0 0,-39-27-339 0 0,108 105 0 0 0,-22-30 0 0 0,39 47 0 0 0,3 5 12 0 0,0 1-1 0 0,0 0 0 0 0,-7-5 1 0 0,-4-3 6 0 0,2 1-18 0 0,0 0 0 0 0,-1 1 0 0 0,-27-15 0 0 0,36 23-3 0 0,0 1-1 0 0,-1-1 1 0 0,1 1 0 0 0,-1 0-1 0 0,0 1 1 0 0,0 0 0 0 0,-10-1-1 0 0,-53 2-39 0 0,34 1 33 0 0,10 0 10 0 0,-4-1 0 0 0,-52-6 0 0 0,64 4 0 0 0,-36 1 0 0 0,-2 0 0 0 0,26-4 0 0 0,23 4-4 0 0,-1-1 0 0 0,1 1 0 0 0,0 1-1 0 0,-1-1 1 0 0,-9 2 0 0 0,-77 5-280 0 0,69-5 166 0 0,0 0 0 0 0,-45 9-1 0 0,33-3 162 0 0,24-5 13 0 0,0 1 0 0 0,0 0 0 0 0,-19 7 0 0 0,-10 4 315 0 0,27-10-350 0 0,-23 10 0 0 0,-22 12-521 0 0,37-17 133 0 0,0 1 0 0 0,0 1 0 0 0,-27 18 0 0 0,8-3 367 0 0,25-14 0 0 0,6 1 11 0 0,10-11-4 0 0,-1-1 0 0 0,1 1-1 0 0,-1 0 1 0 0,1-1-1 0 0,-1 1 1 0 0,1-1 0 0 0,-4 3-1 0 0,4-3-1 0 0,0-1-1 0 0,0 1 0 0 0,0 0 0 0 0,0 0 1 0 0,1 0-1 0 0,-1 0 0 0 0,0 0 0 0 0,1 0 1 0 0,-1 0-1 0 0,0 0 0 0 0,1 0 0 0 0,-1 0 1 0 0,1 1-1 0 0,-2 3 0 0 0,-30 41-74 0 0,25-39-33 0 0,5-6 32 0 0,1-1 0 0 0,-1 1 1 0 0,1 0-1 0 0,0 0 0 0 0,0 0 0 0 0,0 1 0 0 0,0-1 1 0 0,0 0-1 0 0,0 0 0 0 0,-1 2 0 0 0,1-3 48 0 0,1 0 0 0 0,0 0 0 0 0,0-1 0 0 0,0 1 0 0 0,-1 0 0 0 0,1 0 1 0 0,0-1-1 0 0,0 1 0 0 0,-1 0 0 0 0,1 0 0 0 0,0-1 0 0 0,-1 1 0 0 0,1 0 0 0 0,0 0 0 0 0,-1 0 0 0 0,1 0 0 0 0,0 0 0 0 0,-1 0 0 0 0,1 0 0 0 0,0 0 0 0 0,-1-1 0 0 0,1 1 0 0 0,0 0 0 0 0,-1 0 0 0 0,1 1 0 0 0,0-1 0 0 0,-1 0 0 0 0,0 0 0 0 0,-3 0-2023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54.70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177 0 10136 0 0,'0'0'464'0'0,"-1"0"-10"0"0,0 0-389 0 0,-1 0 0 0 0,1 1 0 0 0,-1-1 1 0 0,1 0-1 0 0,-1 0 0 0 0,1 1 0 0 0,-1-1 0 0 0,1 1 0 0 0,0-1 0 0 0,-1 1 0 0 0,1 0 0 0 0,-2 1 0 0 0,-3 1 800 0 0,4-2-421 0 0,-1 1 1 0 0,1-1-1 0 0,0 1 0 0 0,0-1 1 0 0,0 1-1 0 0,0 0 1 0 0,1 0-1 0 0,-1 0 0 0 0,0 0 1 0 0,-2 3-1 0 0,-15 27 1076 0 0,15-25-1518 0 0,-7 14 548 0 0,1 1-1 0 0,-15 42 0 0 0,-5 49-514 0 0,15-49-6 0 0,11-52-29 0 0,2 1 0 0 0,-1 0 0 0 0,0 21 0 0 0,9 2 18 0 0,-6-35-5 0 0,0 0 1 0 0,1 0 0 0 0,-1 0-1 0 0,0-1 1 0 0,1 1-1 0 0,-1 0 1 0 0,1 0 0 0 0,-1 0-1 0 0,1 0 1 0 0,-1 0-1 0 0,1-1 1 0 0,-1 1 0 0 0,1 0-1 0 0,0-1 1 0 0,-1 1 0 0 0,1 0-1 0 0,0-1 1 0 0,1 2-1 0 0,14 7 269 0 0,-11-7-182 0 0,-1 0 0 0 0,1 0 0 0 0,0 0 1 0 0,-1-1-1 0 0,1 0 0 0 0,0 0 1 0 0,0 0-1 0 0,0 0 0 0 0,0-1 0 0 0,0 0 1 0 0,0 0-1 0 0,0 0 0 0 0,0 0 0 0 0,0-1 1 0 0,0 0-1 0 0,0 0 0 0 0,0 0 0 0 0,-1-1 1 0 0,6-2-1 0 0,25-10 191 0 0,43-20-122 0 0,-11 2-2097 0 0,-30 15-5966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55.27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40 43 12176 0 0,'0'0'561'0'0,"-7"-10"198"0"0,-6-11 34 0 0,5 9 8381 0 0,7 23-8575 0 0,-1-2-520 0 0,0-3-57 0 0,0 1 0 0 0,0 0 0 0 0,1 0 0 0 0,0 0-1 0 0,1 0 1 0 0,-1 0 0 0 0,1 0 0 0 0,0 0-1 0 0,2 8 1 0 0,-1-8-36 0 0,0-1-1 0 0,0 0 0 0 0,-1 1 1 0 0,0-1-1 0 0,0 1 0 0 0,-2 10 1 0 0,2-15-20 0 0,0 1 1 0 0,0 0 0 0 0,1-1 0 0 0,-1 1 0 0 0,1-1 0 0 0,-1 1 0 0 0,1-1 0 0 0,0 1 0 0 0,0-1-1 0 0,0 1 1 0 0,0-1 0 0 0,1 1 0 0 0,-1-1 0 0 0,1 0 0 0 0,2 3 0 0 0,10 8-7377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6:19.77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18 1 10592 0 0,'0'0'1350'0'0,"-1"9"5142"0"0,-1-5-6088 0 0,0 0 1 0 0,0 0-1 0 0,0 0 0 0 0,0 0 1 0 0,1 0-1 0 0,0 0 0 0 0,0 0 1 0 0,0 0-1 0 0,0 1 0 0 0,0-1 1 0 0,1 6-1 0 0,0-3-350 0 0,1 1 0 0 0,0-1-1 0 0,3 11 1 0 0,-3-12-15 0 0,1 1-1 0 0,-1 0 1 0 0,1 11-1 0 0,-2-12-30 0 0,1 0 0 0 0,0 1 0 0 0,0-1 0 0 0,0 0 0 0 0,1 0 0 0 0,0 0 0 0 0,0 0 0 0 0,1 0 0 0 0,4 8 0 0 0,-6-13-225 0 0,2 2-1270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55.77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14 120 5984 0 0,'3'2'120'0'0,"0"-1"0"0"0,-1 0-1 0 0,1 0 1 0 0,0 0 0 0 0,0-1 0 0 0,0 1 0 0 0,0-1 0 0 0,0 1 0 0 0,0-1-1 0 0,0 0 1 0 0,0 0 0 0 0,0 0 0 0 0,0-1 0 0 0,0 1 0 0 0,0-1 0 0 0,0 0-1 0 0,0 1 1 0 0,0-1 0 0 0,4-3 4061 0 0,-6-6-827 0 0,0 9-3253 0 0,-1-1 0 0 0,1 1 1 0 0,0 0-1 0 0,0 0 1 0 0,0 0-1 0 0,0 0 1 0 0,0 0-1 0 0,0 0 0 0 0,0 0 1 0 0,0 0-1 0 0,0 0 1 0 0,0 0-1 0 0,0 0 0 0 0,1 1 1 0 0,-1-1-1 0 0,0 0 1 0 0,1 1-1 0 0,-1-1 1 0 0,0 1-1 0 0,1 0 0 0 0,-1-1 1 0 0,1 1-1 0 0,1 0 1 0 0,8-3 699 0 0,-11 3-739 0 0,1-1 0 0 0,-1 1 0 0 0,1 0-1 0 0,-1-1 1 0 0,1 1 0 0 0,-1 0-1 0 0,1-1 1 0 0,-1 1 0 0 0,1-1-1 0 0,-1 1 1 0 0,0-1 0 0 0,1 1-1 0 0,-1-1 1 0 0,0 1 0 0 0,1-1 0 0 0,-1 1-1 0 0,0-1 1 0 0,0 0 0 0 0,1 0-1 0 0,1-3 168 0 0,0 2-68 0 0,1-1 0 0 0,0 1 0 0 0,0 0 0 0 0,0 1 0 0 0,0-1 0 0 0,4-1-1 0 0,9-5 343 0 0,-7 2-341 0 0,0 1-1 0 0,1 0 0 0 0,0 1 1 0 0,14-4-1 0 0,-24 7-143 0 0,1 1 1 0 0,0-1-1 0 0,0 0 1 0 0,-1 1-1 0 0,1-1 0 0 0,-1 0 1 0 0,1 1-1 0 0,-1-1 0 0 0,1 0 1 0 0,-1 0-1 0 0,1 1 1 0 0,-1-1-1 0 0,0 0 0 0 0,1 0 1 0 0,-1-1-1 0 0,-3-4-4812 0 0,-2 5 4256 0 0,0 0 0 0 0,-1 0 1 0 0,1 1-1 0 0,-1 0 0 0 0,1-1 0 0 0,-1 2 1 0 0,-5 0-1 0 0,-5 1-1378 0 0,-23 6 1 0 0,27-5 610 0 0,0 1 1 0 0,-16 8-1 0 0,24-11 1470 0 0,1 2 0 0 0,-1-1 0 0 0,0 0-1 0 0,1 1 1 0 0,-5 3 0 0 0,8-6-114 0 0,-1 1 0 0 0,1-1-1 0 0,0 1 1 0 0,-1-1 0 0 0,1 1 0 0 0,0-1 0 0 0,0 1 0 0 0,0 0 0 0 0,-1-1 0 0 0,1 1-1 0 0,0-1 1 0 0,0 1 0 0 0,0-1 0 0 0,0 1 0 0 0,0 0 0 0 0,0-1 0 0 0,0 1 0 0 0,0-1-1 0 0,0 2 1 0 0,0 1 146 0 0,0-1-19 0 0,-1 1-1 0 0,0-1 1 0 0,0 1-1 0 0,0-1 0 0 0,0 1 1 0 0,-1-1-1 0 0,1 0 1 0 0,-1 1-1 0 0,1-1 1 0 0,-1 0-1 0 0,-3 3 0 0 0,-2 2 264 0 0,4-2 490 0 0,0-1 1 0 0,0 1 0 0 0,1 0-1 0 0,-3 5 1 0 0,5-8-773 0 0,-1 0-1 0 0,1 0 1 0 0,-1 0 0 0 0,1 0-1 0 0,0 0 1 0 0,0 0 0 0 0,0 0-1 0 0,0 1 1 0 0,0-1 0 0 0,1 0-1 0 0,-1 0 1 0 0,0 0-1 0 0,1 0 1 0 0,0 0 0 0 0,-1 0-1 0 0,1-1 1 0 0,0 1 0 0 0,0 0-1 0 0,0 0 1 0 0,0 0 0 0 0,1-1-1 0 0,-1 1 1 0 0,0-1-1 0 0,1 1 1 0 0,1 1 0 0 0,2 3-24 0 0,32 44 2278 0 0,-35-48-2320 0 0,0 1-1 0 0,0-1 0 0 0,0 1 0 0 0,0-1 1 0 0,0 0-1 0 0,1 0 0 0 0,4 3 0 0 0,10 10 210 0 0,-12-6-302 0 0,-1 4 0 0 0,-7-9 0 0 0,2-3 0 0 0,-5 18 0 0 0,5-16 0 0 0,0-2 0 0 0,1 1 0 0 0,-1-1 0 0 0,1 0 0 0 0,-1 0 0 0 0,0 0 0 0 0,0 1 0 0 0,1-1 0 0 0,-1 0 0 0 0,0 0 0 0 0,0 0 0 0 0,0 0 0 0 0,0 0 0 0 0,0-1 0 0 0,0 1 0 0 0,-2 1 0 0 0,-2 2 0 0 0,-21 16 46 0 0,25-19-42 0 0,1-1-1 0 0,-1 0 1 0 0,0 1 0 0 0,0-1 0 0 0,0 0-1 0 0,0 0 1 0 0,0 1 0 0 0,0-1-1 0 0,0 0 1 0 0,0 0 0 0 0,0 0 0 0 0,-1 0-1 0 0,-5-1-11 0 0,6 1-152 0 0,-11-4-343 0 0,6 0 293 0 0,5 4 35 0 0,-1-1 1 0 0,1 0-1 0 0,0 1 0 0 0,-1-1 0 0 0,1 0 0 0 0,0 1 0 0 0,-1-1 0 0 0,1 1 0 0 0,-3-1 0 0 0,4-1-493 0 0,-1 1 506 0 0,1-1-1 0 0,0 1 1 0 0,-1 0-1 0 0,1-1 1 0 0,0 1-1 0 0,0-1 1 0 0,0 1-1 0 0,0 0 1 0 0,0-1-1 0 0,1 1 1 0 0,-1-1-1 0 0,0 1 1 0 0,1 0-1 0 0,-1-1 1 0 0,1 1-1 0 0,-1 0 1 0 0,1-1-1 0 0,0 1 1 0 0,-1 0-1 0 0,1 0 1 0 0,0 0-1 0 0,0 0 1 0 0,0 0-1 0 0,0 0 1 0 0,2-2-1 0 0,8-13-5815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56.18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 61 15752 0 0,'0'0'1573'0'0,"0"2"-1435"0"0,-1 18 583 0 0,0-16-480 0 0,0 0 1 0 0,1 0 0 0 0,0-1 0 0 0,0 1-1 0 0,0 0 1 0 0,1 0 0 0 0,-1 0-1 0 0,1-1 1 0 0,0 1 0 0 0,0 0 0 0 0,0 0-1 0 0,2 3 1 0 0,-1-3-164 0 0,-1 0 0 0 0,1 1 0 0 0,-1-1 1 0 0,0 0-1 0 0,0 1 0 0 0,0 4 0 0 0,-1-5-28 0 0,1 1-1 0 0,0 0 1 0 0,0-1-1 0 0,3 9 1 0 0,-1-5-26 0 0,1 0 0 0 0,-2 1-1 0 0,1-1 1 0 0,1 10 0 0 0,-3-11-33 0 0,0-6 9 0 0,-1 1 0 0 0,1 0 0 0 0,0 0-1 0 0,0-1 1 0 0,0 1 0 0 0,0 0 0 0 0,0-1 0 0 0,0 1-1 0 0,2 2 1 0 0,6 8 24 0 0,-8-10 77 0 0,1-1-1 0 0,0-1-67 0 0,0 1-1 0 0,0-1 1 0 0,0 1 0 0 0,0-1 0 0 0,0 0-1 0 0,0 0 1 0 0,0 0 0 0 0,0 0-1 0 0,0 0 1 0 0,0-1 0 0 0,0 1-1 0 0,0 0 1 0 0,0-1 0 0 0,0 0 0 0 0,0 1-1 0 0,0-1 1 0 0,0 0 0 0 0,-1 0-1 0 0,1 0 1 0 0,0 0 0 0 0,0 0 0 0 0,-1-1-1 0 0,1 1 1 0 0,-1 0 0 0 0,1-1-1 0 0,-1 1 1 0 0,0-1 0 0 0,1 0 0 0 0,-1 1-1 0 0,0-1 1 0 0,1-2 0 0 0,16-21 452 0 0,-9 14-66 0 0,14-26-1 0 0,-21 33-361 0 0,0 0-1 0 0,0 0 1 0 0,-1 1-1 0 0,0-2 1 0 0,0 1-1 0 0,0 0 1 0 0,0 0 0 0 0,0 0-1 0 0,-1 0 1 0 0,0 0-1 0 0,0-7 1 0 0,-1 7-7 0 0,1 1 1 0 0,-1-1 0 0 0,1 0-1 0 0,0 0 1 0 0,0 0-1 0 0,0 0 1 0 0,1 0-1 0 0,-1 0 1 0 0,1 0 0 0 0,0 0-1 0 0,0 1 1 0 0,3-7-1 0 0,-3 8-23 0 0,0-1-1 0 0,-1 1 0 0 0,1-1 1 0 0,-1 1-1 0 0,0-1 0 0 0,1 1 1 0 0,-1-1-1 0 0,0 1 0 0 0,-1-1 1 0 0,1 1-1 0 0,0-1 0 0 0,-1 1 1 0 0,1-1-1 0 0,-1 1 0 0 0,0-1 1 0 0,0 1-1 0 0,0 0 0 0 0,0-1 1 0 0,0 1-1 0 0,0 0 0 0 0,-4-4 1 0 0,4 4-25 0 0,0 0 1 0 0,-1 0 0 0 0,0 0 0 0 0,1 0 0 0 0,-1 0 0 0 0,0 1 0 0 0,0-1 0 0 0,0 1 0 0 0,0-1 0 0 0,0 1 0 0 0,0-1 0 0 0,-1 1-1 0 0,1 0 1 0 0,0 0 0 0 0,-1 0 0 0 0,1 1 0 0 0,0-1 0 0 0,-1 1 0 0 0,1-1 0 0 0,-1 1 0 0 0,1 0 0 0 0,-1 0 0 0 0,-2 0 0 0 0,0 0-205 0 0,0 1 1 0 0,1 1 0 0 0,-1-1 0 0 0,0 1 0 0 0,1-1 0 0 0,0 1 0 0 0,-1 1 0 0 0,1-1 0 0 0,0 0 0 0 0,0 1 0 0 0,0 0 0 0 0,0 0 0 0 0,-3 4 0 0 0,-17 16-4663 0 0,16-8-2354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4:56.56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1 171 5984 0 0,'0'0'16029'0'0,"18"0"-15092"0"0,-10-1-824 0 0,0-1 0 0 0,-1 1 0 0 0,1-1 0 0 0,-1-1 0 0 0,1 1 0 0 0,-1-1 0 0 0,0 0 0 0 0,13-9 0 0 0,-17 10-39 0 0,-1 0 0 0 0,0 0 0 0 0,0 0 0 0 0,-1-1 0 0 0,1 1 0 0 0,0-1-1 0 0,-1 1 1 0 0,3-5 0 0 0,6-9 237 0 0,2 4-67 0 0,-11 11-201 0 0,1 0 0 0 0,0-1 1 0 0,-1 1-1 0 0,0 0 1 0 0,1-1-1 0 0,-1 1 1 0 0,0-1-1 0 0,0 0 0 0 0,0 1 1 0 0,0-1-1 0 0,0 0 1 0 0,0 0-1 0 0,0 0 1 0 0,0 1-1 0 0,-1-1 0 0 0,1 0 1 0 0,-1 0-1 0 0,0 0 1 0 0,1-3-1 0 0,0-5 202 0 0,-1 10-236 0 0,0-1-1 0 0,0 0 1 0 0,0 0-1 0 0,0 0 0 0 0,0 0 1 0 0,0 1-1 0 0,0-1 1 0 0,0 0-1 0 0,0 0 0 0 0,0 0 1 0 0,0 0-1 0 0,0 1 0 0 0,-1-1 1 0 0,0-2-1 0 0,-1 1 0 0 0,0 0 1 0 0,0-1-1 0 0,0 1 0 0 0,0 0 0 0 0,0 0 0 0 0,-1 0 0 0 0,-3-2 0 0 0,4 3-5 0 0,0 0-1 0 0,-1 0 0 0 0,1 0 1 0 0,-1 0-1 0 0,1 0 1 0 0,-1 0-1 0 0,1 0 1 0 0,-1 1-1 0 0,0-1 0 0 0,1 1 1 0 0,-1 0-1 0 0,0 0 1 0 0,1 0-1 0 0,-1 0 1 0 0,0 0-1 0 0,1 1 0 0 0,-1-1 1 0 0,0 1-1 0 0,-2 1 1 0 0,-23 9-1893 0 0,5 3-4593 0 0,6-1-1340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09.4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3076 1054 5064 0 0,'0'0'13230'0'0,"-1"2"-12717"0"0,-6 15 156 0 0,3-12 2510 0 0,-11-20-2595 0 0,12 9-452 0 0,0 0 0 0 0,0 0 0 0 0,0 0 0 0 0,-2-11 0 0 0,0 2 40 0 0,-10-28 335 0 0,-3 0 0 0 0,-28-50-1 0 0,-12-12-268 0 0,-12-8-118 0 0,-10-5 180 0 0,75 111-262 0 0,-1-1 1 0 0,0 1-1 0 0,0 0 1 0 0,0 0-1 0 0,-1 1 1 0 0,0 0-1 0 0,-9-7 1 0 0,0 3 44 0 0,1 0 1 0 0,-23-22-1 0 0,29 26-70 0 0,1-1 0 0 0,-1 2 0 0 0,-1-1 0 0 0,1 1 0 0 0,-19-7-1 0 0,11 5 2 0 0,-24-10 45 0 0,13 5 2 0 0,-48-26 0 0 0,1 0-7 0 0,48 24-50 0 0,-2 1 0 0 0,-44-13 0 0 0,22 8-6 0 0,29 11 2 0 0,-1 1 0 0 0,-37-5 0 0 0,11 3 0 0 0,-52-4-57 0 0,21 5 18 0 0,-2 0 39 0 0,-6-1 0 0 0,-29-15 0 0 0,-48-19 0 0 0,134 35 0 0 0,0 1 0 0 0,0 1 0 0 0,-1 2 0 0 0,0 1 0 0 0,-60 4 0 0 0,62-1 0 0 0,-37 4 0 0 0,5 4-9 0 0,-72 14-42 0 0,105-16 47 0 0,5-3-14 0 0,1 2 0 0 0,0 1 0 0 0,-37 16 0 0 0,36-12 10 0 0,11-5-6 0 0,0 1 0 0 0,0 0 0 0 0,-20 16 0 0 0,-111 108-110 0 0,75-51 15 0 0,26-29-370 0 0,-63 93-1 0 0,95-125 589 0 0,2 0-1 0 0,0 0 1 0 0,1 1 0 0 0,-9 34-1 0 0,-10 25-76 0 0,11-41 4 0 0,2 1 1 0 0,1 1-1 0 0,-8 45 0 0 0,9-27-36 0 0,7-36 0 0 0,0 1 0 0 0,1-1 0 0 0,2 1 0 0 0,0 31 0 0 0,3 2 0 0 0,-1-28 0 0 0,2-1 0 0 0,4 28 0 0 0,2-8 0 0 0,15 58 0 0 0,-19-89 0 0 0,3 8 0 0 0,15 35 0 0 0,-17-49 0 0 0,-1 0 0 0 0,-1 1 0 0 0,0-1 0 0 0,-1 1 0 0 0,2 13 0 0 0,-2-16 0 0 0,0 1 0 0 0,1-1 0 0 0,-1 0 0 0 0,2 0 0 0 0,4 10 0 0 0,4 9 0 0 0,-8-21-3 0 0,-1 1-1 0 0,1 0 0 0 0,0-1 1 0 0,0 0-1 0 0,9 10 0 0 0,31 28-33 0 0,-15-16 24 0 0,120 122 13 0 0,-62-70 0 0 0,-12-13 0 0 0,-50-46 0 0 0,43 46 0 0 0,-54-53 0 0 0,30 25 0 0 0,-16-16 0 0 0,-12-9 0 0 0,1-1 0 0 0,0-1 0 0 0,1 0 0 0 0,1-2 0 0 0,0 0 0 0 0,24 9 0 0 0,-13-5 0 0 0,-16-8 0 0 0,-1 0 0 0 0,1-1 0 0 0,27 7 0 0 0,113 10 0 0 0,-134-21 0 0 0,24-3 0 0 0,-1 0 0 0 0,58-3 54 0 0,-51 2-18 0 0,-27 2-17 0 0,27-4 0 0 0,61-10-19 0 0,-21 5 54 0 0,16-4-33 0 0,10 0 32 0 0,-86 10 92 0 0,33-7 1 0 0,-43 7 53 0 0,97-29-266 0 0,-64 6-172 0 0,-48 25 251 0 0,0 0-1 0 0,-1 0 0 0 0,1 0 1 0 0,-1-1-1 0 0,1 1 1 0 0,-1-1-1 0 0,0 0 0 0 0,0 0 1 0 0,0-1-1 0 0,6-5 1 0 0,3-3 18 0 0,-10 9-6 0 0,0 0 1 0 0,0 1-1 0 0,0-1 1 0 0,0 0-1 0 0,2-5 1 0 0,18-18 115 0 0,-19 22-117 0 0,0 0 0 0 0,0 0 0 0 0,-1 0 0 0 0,1-1 0 0 0,-1 1 0 0 0,0-1 1 0 0,0 0-1 0 0,3-9 0 0 0,5-17 66 0 0,-7 20-57 0 0,0 0-1 0 0,0-1 1 0 0,1-13 0 0 0,-1 7-7 0 0,8-28 1 0 0,3-12 0 0 0,-5 5 9 0 0,-2 16 20 0 0,2-38-1 0 0,-6 36-32 0 0,1-22 20 0 0,-5 48-40 0 0,1 0 11 0 0,-2 1 0 0 0,1-1 0 0 0,-5-21-1 0 0,-6-36-1 0 0,-19-114 53 0 0,30 183-64 0 0,-3-28 15 0 0,3 20-7 0 0,-1 0 0 0 0,0 0 0 0 0,0 0 1 0 0,-1 0-1 0 0,-3-8 0 0 0,1 4-8 0 0,-4-22 0 0 0,0-2 0 0 0,3 15 11 0 0,4 15-3 0 0,-1-1-1 0 0,0 1 1 0 0,0 0-1 0 0,0 0 1 0 0,-1 0 0 0 0,-6-11-1 0 0,-23-39 57 0 0,12 19-64 0 0,16 29 0 0 0,-1 0 0 0 0,-9-13 0 0 0,5 7 0 0 0,8 13 0 0 0,0-1 0 0 0,0 1 0 0 0,-1 0 0 0 0,1 0 0 0 0,-1-1 0 0 0,-2-1 0 0 0,-7-9 24 0 0,10 12-20 0 0,0-1-1 0 0,0 1 1 0 0,0 0 0 0 0,0-1-1 0 0,0 1 1 0 0,-1 0 0 0 0,1 0-1 0 0,0 0 1 0 0,-1 0-1 0 0,-1-1 1 0 0,-14-9-4 0 0,15 10 0 0 0,0 0 0 0 0,-1-1 0 0 0,1 1 0 0 0,0 0 0 0 0,-1 0 0 0 0,1 0 0 0 0,-1 1 0 0 0,1-1 0 0 0,-5 0 0 0 0,-1-1 0 0 0,0 5 0 0 0,0 3 0 0 0,2 2-12 0 0,4-5-6 0 0,2-1-5 0 0,-4 13 4 0 0,3-8 19 0 0,1-4 0 0 0,0-1 0 0 0,-1 0 0 0 0,1 1 0 0 0,-1-1 0 0 0,0 0 0 0 0,0 0 0 0 0,0 1 0 0 0,0-1 0 0 0,-2 3 0 0 0,2-4 0 0 0,-1 3 0 0 0,0 0 0 0 0,0 0 0 0 0,0 1 0 0 0,0-1 0 0 0,1 1 0 0 0,0 0 0 0 0,0-1 0 0 0,0 1 0 0 0,0 5 0 0 0,-1 15 17 0 0,-3-16 13 0 0,1 0-13 0 0,1 7-17 0 0,1-5 0 0 0,0-1 0 0 0,-1 1 0 0 0,0-1 0 0 0,-6 13 0 0 0,7-18-50 0 0,0 0 0 0 0,0 0-1 0 0,1 0 1 0 0,0 0 0 0 0,0 0-1 0 0,0 6 1 0 0,1-9-87 0 0,-1-2 110 0 0,0 1 1 0 0,1-1-1 0 0,-1 0 0 0 0,1 1 1 0 0,-1-1-1 0 0,1 1 0 0 0,0-1 1 0 0,-1 1-1 0 0,1-1 0 0 0,-1 1 1 0 0,1-1-1 0 0,0 1 0 0 0,-1-1 1 0 0,1 1-1 0 0,0 0 0 0 0,0-1 1 0 0,-1 1-1 0 0,1-1 1 0 0,0 1-1 0 0,0 0 0 0 0,0 0 1 0 0,-2 13-364 0 0,2-12-30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09.9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2760 0 0,'0'0'17238'0'0,"1"0"-16301"0"0,1 0-839 0 0,3-1 396 0 0,1 1 0 0 0,0 1 0 0 0,-1-1 0 0 0,1 1 0 0 0,-1 0 0 0 0,1 0 0 0 0,9 4 0 0 0,39 10 939 0 0,-45-13-1340 0 0,1 1 0 0 0,-1-1 1 0 0,1-1-1 0 0,10 0 0 0 0,13 3-42 0 0,-28-4-51 0 0,0 1 0 0 0,0-1 0 0 0,0-1 0 0 0,-1 1 0 0 0,1-1 0 0 0,6-1 0 0 0,5-1 0 0 0,1 1-162 0 0,26-7 0 0 0,-4-3-2832 0 0,-19 5-5567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0.9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1138 291 10392 0 0,'0'0'6837'0'0,"-11"-5"-2772"0"0,9 3-3721 0 0,1 0 1 0 0,-1 0-1 0 0,1 0 1 0 0,0 0-1 0 0,-1 0 1 0 0,1 0-1 0 0,0-1 1 0 0,0 1-1 0 0,0 0 1 0 0,0-3-1 0 0,1 4-293 0 0,-1 1 0 0 0,1-1 0 0 0,0 0 0 0 0,-1 1 0 0 0,1-1 0 0 0,-1 0 0 0 0,1 1 0 0 0,0-1-1 0 0,-1 1 1 0 0,0-1 0 0 0,1 1 0 0 0,-1-1 0 0 0,1 1 0 0 0,-2-1 0 0 0,-2-3 141 0 0,-33-51 1175 0 0,35 53-1344 0 0,0 0 1 0 0,0 0-1 0 0,0 0 0 0 0,0 0 1 0 0,0 0-1 0 0,-4-2 0 0 0,-9-9 44 0 0,13 11-55 0 0,1 1 0 0 0,-1-1 0 0 0,0 0-1 0 0,0 1 1 0 0,0-1 0 0 0,-5-1 0 0 0,4 1-2 0 0,1 1 1 0 0,-1-1 0 0 0,1 0 0 0 0,-1 0-1 0 0,-3-4 1 0 0,1 2-2 0 0,1 1 0 0 0,-1-1 1 0 0,0 1-1 0 0,0-1 0 0 0,0 1 0 0 0,-6-2 0 0 0,6 3-1 0 0,0-1 0 0 0,0 0-1 0 0,0 0 1 0 0,0 0 0 0 0,1 0-1 0 0,-1-1 1 0 0,-5-5-1 0 0,5 3-5 0 0,0 1-1 0 0,-1 0 0 0 0,0 0 1 0 0,0 1-1 0 0,0 0 0 0 0,-1 0 1 0 0,0 0-1 0 0,-10-4 0 0 0,0 1 9 0 0,7 2-2 0 0,-1 2 0 0 0,0-1-1 0 0,0 2 1 0 0,0-1 0 0 0,-12 0 0 0 0,-5-1-2 0 0,12 2 3 0 0,1 1-1 0 0,-1 1 1 0 0,0 1-1 0 0,-29 4 1 0 0,-21 1 12 0 0,41-6-5 0 0,1 2 0 0 0,-1 1 0 0 0,-47 11 0 0 0,46-9-16 0 0,20-4 0 0 0,0-1 0 0 0,0 2 0 0 0,0-1 0 0 0,0 1 0 0 0,1 0 0 0 0,-8 3 0 0 0,-2 3-3 0 0,-91 51-58 0 0,98-55 61 0 0,0 0 0 0 0,-1 0 0 0 0,-11 3 0 0 0,11-4 0 0 0,1 0 0 0 0,-1 0 0 0 0,-10 7 0 0 0,-40 19 0 0 0,46-24 0 0 0,11-4 0 0 0,1-1 0 0 0,0 1 0 0 0,0 0 0 0 0,0-1 0 0 0,0 1 0 0 0,0 0 0 0 0,0-1 0 0 0,0 1 0 0 0,0 0 0 0 0,0 0 0 0 0,0 0 0 0 0,0 0 0 0 0,0 0 0 0 0,-1 2 0 0 0,-2 1 0 0 0,-5 1 0 0 0,4 4-11 0 0,4-8 11 0 0,1 1 0 0 0,-1-1 0 0 0,1 0 0 0 0,-1 0 0 0 0,0 0 0 0 0,1 0-1 0 0,-1 0 1 0 0,0 0 0 0 0,0 0 0 0 0,1 0 0 0 0,-1 0 0 0 0,-1 0 0 0 0,10-1-4756 0 0,-6 0 3076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1.4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230 54 4144 0 0,'0'0'319'0'0,"-1"-2"174"0"0,-11-30 11428 0 0,7 29-10973 0 0,0 1 0 0 0,1-1 0 0 0,-1 0 0 0 0,-5-4 0 0 0,9 6-159 0 0,-20 2 1179 0 0,17 0-1844 0 0,0 0 0 0 0,0 0 1 0 0,0 1-1 0 0,1 0 0 0 0,-1-1 1 0 0,1 1-1 0 0,-1 1 0 0 0,1-1 0 0 0,0 1 1 0 0,0-1-1 0 0,-5 6 0 0 0,3-3-117 0 0,1 1 0 0 0,0 0 0 0 0,0 1-1 0 0,1-1 1 0 0,-5 12 0 0 0,-9 21 46 0 0,6-17-144 0 0,-14 48 0 0 0,10-29-87 0 0,10-28 34 0 0,-6 23 0 0 0,5-8 24 0 0,5-15 40 0 0,1-12 74 0 0,0 0 0 0 0,0-1 0 0 0,0 1 0 0 0,0 0 0 0 0,0 0 0 0 0,1 0 0 0 0,-1-1 0 0 0,0 1 0 0 0,0 0 0 0 0,0 0 0 0 0,1-1 0 0 0,-1 1 0 0 0,0 0 0 0 0,1-1 0 0 0,0 2 0 0 0,1 1-6 0 0,7 11-75 0 0,-5-11 75 0 0,0-1-2 0 0,1 1 27 0 0,0 0 1 0 0,1 0-1 0 0,0-1 0 0 0,-1 0 1 0 0,1 0-1 0 0,0 0 0 0 0,0 0 1 0 0,0-1-1 0 0,0 0 0 0 0,1 0 1 0 0,8-1-1 0 0,8 0 59 0 0,41-7 0 0 0,-13 0 101 0 0,-17 3-101 0 0,12-1-64 0 0,-32 5-105 0 0,-6 0-2205 0 0,1 0 0 0 0,14 2-1 0 0,2 6-5612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2.6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 1693 2304 0 0,'0'0'12072'0'0,"-7"-8"-10372"0"0,5 0-1201 0 0,0 5-152 0 0,1 0 1 0 0,0 0-1 0 0,0 0 0 0 0,1-1 0 0 0,-1 1 1 0 0,0-5-1 0 0,2-16 653 0 0,5-32 0 0 0,-2 31-490 0 0,2 1 0 0 0,14-42-1 0 0,-2 3 99 0 0,-12 39-304 0 0,12-30-1 0 0,24-70 454 0 0,-8 21-362 0 0,24-101 73 0 0,-37 120-335 0 0,16-86 171 0 0,-11 51-91 0 0,22-80 166 0 0,-21 90-315 0 0,-16 69-64 0 0,-6 19 0 0 0,1 0 0 0 0,10-20 0 0 0,10-30 0 0 0,-26 71 0 0 0,1-8-1900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16.9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76 32 7424 0 0,'0'0'674'0'0,"-2"0"-554"0"0,-18-4 708 0 0,2 17 2016 0 0,16-12-1820 0 0,-19-1 8197 0 0,26-11-7741 0 0,-3 9-1371 0 0,0 0 0 0 0,1 0 0 0 0,-1 1 0 0 0,1-1-1 0 0,0 1 1 0 0,0-1 0 0 0,-1 1 0 0 0,1 0 0 0 0,0 0 0 0 0,0 0-1 0 0,0 1 1 0 0,4-1 0 0 0,11-4 236 0 0,-9 3-292 0 0,-1 0 0 0 0,1 0-1 0 0,0 1 1 0 0,0 0 0 0 0,12 1-1 0 0,10 0 1264 0 0,-30 0-873 0 0,9 18-278 0 0,-9-16-202 0 0,0 1-1 0 0,0-1 0 0 0,-1 0 1 0 0,1 0-1 0 0,-1 1 1 0 0,0-1-1 0 0,1 1 0 0 0,-1-1 1 0 0,0 0-1 0 0,0 1 1 0 0,-1-1-1 0 0,1 0 0 0 0,0 1 1 0 0,-1 1-1 0 0,-1 2-98 0 0,0-2-1 0 0,0 1 0 0 0,-1 0 1 0 0,0 0-1 0 0,-3 4 0 0 0,-5 24-1399 0 0,8-24 1240 0 0,0 0 0 0 0,0-1 0 0 0,1 1 0 0 0,0 0 0 0 0,1 0-1 0 0,0 0 1 0 0,0 0 0 0 0,1 12 0 0 0,0-19-71 0 0,2 0 238 0 0,7 7 131 0 0,-7-6 62 0 0,1 0 0 0 0,-1 0 0 0 0,1-1 0 0 0,0 1 0 0 0,0-1 0 0 0,0 1 1 0 0,6 2-1 0 0,-6-3 5 0 0,1-1 0 0 0,-1 1 0 0 0,1 0 0 0 0,0-1 0 0 0,0 0-1 0 0,0 0 1 0 0,0 0 0 0 0,0-1 0 0 0,0 1 0 0 0,4-1 0 0 0,23 6 595 0 0,-30-6-416 0 0,4 3-37 0 0,-5-3-183 0 0,0 0-1 0 0,1 0 1 0 0,-1 0-1 0 0,0 0 1 0 0,1 0-1 0 0,-1 0 1 0 0,0 0-1 0 0,1 0 1 0 0,-1 0-1 0 0,0 1 1 0 0,1-1 0 0 0,-1 0-1 0 0,0 0 1 0 0,1 0-1 0 0,-1 1 1 0 0,0-1-1 0 0,0 0 1 0 0,1 0-1 0 0,-1 1 1 0 0,0-1-1 0 0,0 0 1 0 0,0 0-1 0 0,1 1 1 0 0,-1-1-1 0 0,0 0 1 0 0,0 1-1 0 0,0-1 1 0 0,0 0-1 0 0,0 1 1 0 0,0-1-1 0 0,1 0 1 0 0,-1 1-1 0 0,0-1 1 0 0,0 1 0 0 0,0-1-1 0 0,0 0 1 0 0,0 1-1 0 0,0-1 1 0 0,-1 0-1 0 0,1 1 1 0 0,0-1-1 0 0,0 0 1 0 0,0 1-1 0 0,0-1 1 0 0,0 0-1 0 0,0 1 1 0 0,-1-1-1 0 0,1 0 1 0 0,0 1-1 0 0,-1-1 1 0 0,1 2-12 0 0,-2 2 49 0 0,0 0 0 0 0,0 0 0 0 0,0 0 0 0 0,0 0 0 0 0,-1-1 0 0 0,-5 7 0 0 0,1-3-28 0 0,-1 0 1 0 0,-1-1-1 0 0,1-1 1 0 0,-1 1 0 0 0,-15 6-1 0 0,4-5-40 0 0,-34 10-1 0 0,44-15 25 0 0,-60 20-770 0 0,46-18-44 0 0,22-4 208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17.44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75 0 6448 0 0,'-8'0'11405'0'0,"6"0"-11171"0"0,0 0 0 0 0,0 1 0 0 0,-1-1 0 0 0,1 0 0 0 0,0 1 0 0 0,0 0 0 0 0,0-1 0 0 0,0 1 0 0 0,0 0 0 0 0,0 0 0 0 0,0 0 0 0 0,0 0 1 0 0,0 1-1 0 0,0-1 0 0 0,1 0 0 0 0,-1 1 0 0 0,0-1 0 0 0,1 1 0 0 0,-1 0 0 0 0,1-1 0 0 0,0 1 0 0 0,-1 0 0 0 0,1 0 0 0 0,0 0 0 0 0,-1 2 0 0 0,-2 6-36 0 0,1 0 0 0 0,0 0 1 0 0,0 0-1 0 0,-1 12 0 0 0,2-14-50 0 0,2-2-143 0 0,-1 1 0 0 0,1-1 0 0 0,1 0 0 0 0,-1 1 1 0 0,3 9-1 0 0,0 1 34 0 0,1 7-37 0 0,0 0 0 0 0,2-1-1 0 0,1 1 1 0 0,1-2 0 0 0,1 1 0 0 0,22 39-1 0 0,-28-57-6 0 0,0 1 1 0 0,0-2-1 0 0,1 1 0 0 0,0 0 0 0 0,-1-1 1 0 0,2 1-1 0 0,-1-1 0 0 0,1 0 0 0 0,-1-1 1 0 0,1 1-1 0 0,0-1 0 0 0,0 0 0 0 0,9 4 1 0 0,-8-3-10 0 0,-4-3 11 0 0,-1 0-1 0 0,1-1 1 0 0,-1 1-1 0 0,0 0 1 0 0,1-1-1 0 0,-1 1 0 0 0,1-1 1 0 0,-1 0-1 0 0,1 1 1 0 0,-1-1-1 0 0,1 0 1 0 0,0 0-1 0 0,-1 0 1 0 0,1 0-1 0 0,-1 0 1 0 0,3 0-1 0 0,-1-1 6 0 0,0 1 0 0 0,0-1 0 0 0,0 0 1 0 0,0 0-1 0 0,0 0 0 0 0,-1 0 0 0 0,1 0 0 0 0,0 0 0 0 0,0-1 0 0 0,-1 0 0 0 0,1 1 0 0 0,-1-1 0 0 0,0 0 0 0 0,1 0 0 0 0,-1 0 0 0 0,0 0 1 0 0,3-5-1 0 0,-2 4 39 0 0,-1 0 1 0 0,1-1 0 0 0,-1 1 0 0 0,0-1-1 0 0,0 1 1 0 0,-1-1 0 0 0,1 0 0 0 0,-1 0-1 0 0,1 0 1 0 0,-1 0 0 0 0,-1 0 0 0 0,2-5-1 0 0,0-2 173 0 0,-2 11-210 0 0,1 0 1 0 0,-1-1-1 0 0,0 1 1 0 0,0 0-1 0 0,0-1 1 0 0,0 1-1 0 0,0-1 1 0 0,0 1-1 0 0,0 0 1 0 0,0-1 0 0 0,0 1-1 0 0,0-1 1 0 0,0 1-1 0 0,0 0 1 0 0,0-1-1 0 0,0 1 1 0 0,0-1-1 0 0,0 1 1 0 0,0 0 0 0 0,0-1-1 0 0,0 1 1 0 0,-1 0-1 0 0,1-1 1 0 0,0 1-1 0 0,0 0 1 0 0,0-1-1 0 0,-1 1 1 0 0,1 0-1 0 0,0-1 1 0 0,-1 1 0 0 0,1 0-1 0 0,0 0 1 0 0,-1-1-1 0 0,-2-3 49 0 0,0 0 0 0 0,-1 0 0 0 0,0 1 0 0 0,1-1 0 0 0,-1 1 0 0 0,0-1 0 0 0,-6-2 0 0 0,8 5-49 0 0,0 0 0 0 0,0 0 1 0 0,0 1-1 0 0,0-1 0 0 0,0 1 1 0 0,0-1-1 0 0,0 1 1 0 0,0-1-1 0 0,0 1 0 0 0,0 0 1 0 0,0 0-1 0 0,0 0 1 0 0,0 0-1 0 0,0 1 0 0 0,-1-1 1 0 0,1 1-1 0 0,0-1 1 0 0,0 1-1 0 0,0-1 0 0 0,0 1 1 0 0,-3 2-1 0 0,2-1 4 0 0,-3 1-129 0 0,0 0 0 0 0,0 0 0 0 0,0 1 1 0 0,1-1-1 0 0,0 2 0 0 0,-1-1 0 0 0,1 0 0 0 0,-5 8 0 0 0,-6 7-840 0 0,15-18 889 0 0,0 0 1 0 0,1 0-1 0 0,-1 0 1 0 0,1 0-1 0 0,-1 0 0 0 0,0 0 1 0 0,1 0-1 0 0,0 0 1 0 0,-1 0-1 0 0,1 0 1 0 0,0 0-1 0 0,-1 0 0 0 0,1 0 1 0 0,0 0-1 0 0,0 0 1 0 0,0 0-1 0 0,0 2 0 0 0,3 22-1207 0 0,-1-11-484 0 0,-2-12 559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6:20.14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10 58 2304 0 0,'-4'-19'68'0'0,"2"14"15"0"0,1-1 0 0 0,0 1 0 0 0,0-1 0 0 0,0-10 10531 0 0,1 25-10128 0 0,0-8-85 0 0,2 70 4752 0 0,0-44-3934 0 0,10 51-1 0 0,-1-25-891 0 0,-7-25-358 0 0,2 0 0 0 0,10 26 0 0 0,-7-23-1258 0 0,4 6-542 0 0,-3-14 625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17.9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95 109 9216 0 0,'1'-2'369'0'0,"-3"-2"83"0"0,-12-4 1591 0 0,11 8 79 0 0,-35 4 3621 0 0,35-4-4591 0 0,3 2-975 0 0,0-1 1 0 0,-1 0-1 0 0,0 1 1 0 0,1-1-1 0 0,-1 0 1 0 0,0 1-1 0 0,0-1 1 0 0,1 0-1 0 0,-1 0 1 0 0,0 1-1 0 0,-2 0 1 0 0,-2 5 234 0 0,2-2-287 0 0,0-1 0 0 0,0 1-1 0 0,1 0 1 0 0,-1 0 0 0 0,-2 9-1 0 0,5-12-119 0 0,-1 0 0 0 0,1-1 0 0 0,0 1-1 0 0,0 0 1 0 0,0 0 0 0 0,0 0 0 0 0,0 0-1 0 0,0 0 1 0 0,0 0 0 0 0,0-1 0 0 0,1 1-1 0 0,-1 0 1 0 0,1 0 0 0 0,-1 0 0 0 0,1-1-1 0 0,0 1 1 0 0,0 0 0 0 0,0-1 0 0 0,0 1 0 0 0,1 1-1 0 0,17 22 103 0 0,-12-16 7 0 0,0 0 1 0 0,0 0-1 0 0,1 0 1 0 0,0-1-1 0 0,1 0 1 0 0,11 9-1 0 0,-15-14-119 0 0,-1 0-1 0 0,1-1 0 0 0,0 1 1 0 0,0-1-1 0 0,0 0 0 0 0,0 0 1 0 0,0 0-1 0 0,0-1 0 0 0,0 0 1 0 0,0 0-1 0 0,8 0 0 0 0,-13-1 17 0 0,1 0-1 0 0,-1 0 0 0 0,1 0 1 0 0,0 0-1 0 0,-1 0 0 0 0,1-1 1 0 0,-1 1-1 0 0,1 0 0 0 0,0 0 1 0 0,-1-1-1 0 0,1 1 0 0 0,-1-1 1 0 0,1 1-1 0 0,-1 0 0 0 0,0-1 1 0 0,1 1-1 0 0,-1-1 1 0 0,1 1-1 0 0,0-2 0 0 0,1 0-1 0 0,7-4-3 0 0,-8 5 6 0 0,0 0 0 0 0,1 0 0 0 0,-1 0 0 0 0,0 0 1 0 0,1 0-1 0 0,-1 0 0 0 0,0 0 0 0 0,0 0 0 0 0,0 0 0 0 0,0-1 0 0 0,0 1 1 0 0,0 0-1 0 0,0-1 0 0 0,0 1 0 0 0,-1 0 0 0 0,2-3 0 0 0,18-34 694 0 0,4-38 360 0 0,-23 74-1043 0 0,-1 0-1 0 0,0 1 0 0 0,0-1 1 0 0,0 0-1 0 0,0 0 0 0 0,0 0 1 0 0,-1 0-1 0 0,1 0 0 0 0,0 0 1 0 0,-1 0-1 0 0,0 0 1 0 0,1 1-1 0 0,-1-1 0 0 0,0 0 1 0 0,-1-2-1 0 0,-5-15 187 0 0,7 16-186 0 0,0 0 0 0 0,-1 0 0 0 0,1 0 0 0 0,-1 0 1 0 0,0 1-1 0 0,0-1 0 0 0,0 0 0 0 0,0 0 0 0 0,0 1 0 0 0,-1-1 0 0 0,1 1 0 0 0,-1-1 1 0 0,1 1-1 0 0,-1 0 0 0 0,0 0 0 0 0,-4-4 0 0 0,-39-32 157 0 0,32 25-130 0 0,12 12-49 0 0,0-1 0 0 0,0 1 0 0 0,0 0 0 0 0,0 0 0 0 0,0 0 1 0 0,0 0-1 0 0,-1 0 0 0 0,1 0 0 0 0,0 0 0 0 0,-1 1 0 0 0,1-1 0 0 0,0 0 1 0 0,-1 1-1 0 0,1-1 0 0 0,-1 1 0 0 0,1-1 0 0 0,-1 1 0 0 0,1 0 1 0 0,-1 0-1 0 0,1 0 0 0 0,-1 0 0 0 0,-2 0 0 0 0,0 0-98 0 0,0 0 0 0 0,-1 0-1 0 0,1 0 1 0 0,0 1 0 0 0,0-1 0 0 0,-1 1-1 0 0,1 0 1 0 0,0 1 0 0 0,0-1-1 0 0,0 1 1 0 0,0 0 0 0 0,0 0 0 0 0,1 0-1 0 0,-1 0 1 0 0,0 0 0 0 0,1 1 0 0 0,0 0-1 0 0,-1 0 1 0 0,1 0 0 0 0,-3 4 0 0 0,5-6-122 0 0,0 0 1 0 0,0 0 0 0 0,0 0 0 0 0,0 1 0 0 0,0-1 0 0 0,0 1-1 0 0,0-1 1 0 0,0 1 0 0 0,1-1 0 0 0,-1 1 0 0 0,0 0 0 0 0,1-1 0 0 0,-1 1-1 0 0,1-1 1 0 0,0 1 0 0 0,0 0 0 0 0,0 0 0 0 0,-1-1 0 0 0,1 1-1 0 0,1 0 1 0 0,-1-1 0 0 0,0 1 0 0 0,0 0 0 0 0,1-1 0 0 0,-1 1 0 0 0,1 0-1 0 0,-1-1 1 0 0,2 3 0 0 0,6 10-2005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18.3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1 384 13360 0 0,'0'0'5295'0'0,"7"-5"-711"0"0,-1 0-4306 0 0,0 0-1 0 0,0 0 1 0 0,0 1-1 0 0,0 0 0 0 0,1 1 1 0 0,0-1-1 0 0,0 1 1 0 0,0 1-1 0 0,0-1 0 0 0,0 1 1 0 0,0 0-1 0 0,1 1 1 0 0,-1 0-1 0 0,14-1 1 0 0,4-1-100 0 0,14-4-18 0 0,-26 2-146 0 0,-11 4-16 0 0,0 0 0 0 0,1 1 0 0 0,-1-1 0 0 0,1 0 0 0 0,-1 1 0 0 0,0-1 0 0 0,1 1 0 0 0,-1 0 0 0 0,1 0 0 0 0,-1 0 0 0 0,4 0-1 0 0,-2 0-45 0 0,0 0-1 0 0,1-1 1 0 0,-1 1-1 0 0,0-1 1 0 0,5-2-1 0 0,6 0-185 0 0,-2 2 505 0 0,-7 1-5028 0 0</inkml:trace>
  <inkml:trace contextRef="#ctx0" brushRef="#br0" timeOffset="1">160 1 13848 0 0,'0'0'630'0'0,"-2"0"-7"0"0,2 0-613 0 0,-1-1 0 0 0,0 1 0 0 0,1 0 0 0 0,-1 0 0 0 0,0 0 0 0 0,1 0 0 0 0,-1 0 0 0 0,0 0 0 0 0,1 1 0 0 0,-1-1 0 0 0,0 0 0 0 0,1 0 1 0 0,-1 0-1 0 0,1 1 0 0 0,-1-1 0 0 0,0 0 0 0 0,1 0 0 0 0,-1 1 0 0 0,1-1 0 0 0,-1 1 0 0 0,1-1 0 0 0,-1 1 0 0 0,1-1 0 0 0,-1 1 0 0 0,-4 3 182 0 0,4-4-73 0 0,0 0 0 0 0,1 0 0 0 0,-1 0 0 0 0,0 0 0 0 0,1 1 0 0 0,-1-1 0 0 0,1 0 0 0 0,-1 0 0 0 0,0 1 0 0 0,1-1 0 0 0,-1 0 0 0 0,1 1 0 0 0,-1-1 0 0 0,1 1 0 0 0,-1-1 0 0 0,1 1 0 0 0,-1-1 0 0 0,1 1 0 0 0,-1-1 0 0 0,1 1 0 0 0,0-1 0 0 0,-1 1 0 0 0,1 0 0 0 0,0-1 1 0 0,-1 1-1 0 0,1-1 0 0 0,0 1 0 0 0,0 0 0 0 0,0-1 0 0 0,-1 1 0 0 0,1 0 0 0 0,0-1 0 0 0,0 1 0 0 0,0 0 0 0 0,0 0 0 0 0,0-1 0 0 0,1 1 0 0 0,-1 0 0 0 0,0-1 0 0 0,0 1 0 0 0,0 0 0 0 0,0-1 0 0 0,1 1 0 0 0,-1-1 0 0 0,1 2 0 0 0,-1 0 31 0 0,1 0-1 0 0,-1 0 1 0 0,1-1-1 0 0,-1 1 1 0 0,0 0-1 0 0,0 0 1 0 0,0 0-1 0 0,0 3 1 0 0,-2 2 253 0 0,1-2-183 0 0,0-1 0 0 0,0 1 0 0 0,0 0-1 0 0,1-1 1 0 0,0 1 0 0 0,0 6 0 0 0,3 15 249 0 0,-2-14-339 0 0,0 0 1 0 0,1 0-1 0 0,4 15 1 0 0,2-2-124 0 0,-5-15-40 0 0,0 1 0 0 0,1-1 1 0 0,9 17-1 0 0,0 0-324 0 0,-10-19-225 0 0,0-1 1 0 0,1 0 0 0 0,5 8-1 0 0,2-4-1518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18.7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95 12440 0 0,'0'-1'957'0'0,"0"-3"-910"0"0,0 1 0 0 0,1 0 0 0 0,-1-1 0 0 0,1 1 0 0 0,0 0 1 0 0,0 0-1 0 0,0 0 0 0 0,0-1 0 0 0,0 1 0 0 0,1 0 0 0 0,5-7 2340 0 0,-4 10-2014 0 0,1-1-1 0 0,-1 1 1 0 0,1-1-1 0 0,-1 0 1 0 0,1 0 0 0 0,-1 0-1 0 0,1 0 1 0 0,-1 0-1 0 0,0-1 1 0 0,0 0-1 0 0,1 0 1 0 0,-1 0 0 0 0,-1 0-1 0 0,1 0 1 0 0,3-3-1 0 0,-3 3-145 0 0,-1 0-1 0 0,1 0 0 0 0,0 0 0 0 0,0 1 0 0 0,-1-1 1 0 0,1 1-1 0 0,0 0 0 0 0,0 0 0 0 0,4-1 1 0 0,12-4 1014 0 0,-17 5-6 0 0,4 1-1045 0 0,-1 0 0 0 0,1 0 0 0 0,0 1 0 0 0,-1 0 0 0 0,1 0 0 0 0,-1 0 0 0 0,1 1 0 0 0,9 4 0 0 0,-15-6-187 0 0,1 1 0 0 0,-1-1 0 0 0,0 0-1 0 0,0 0 1 0 0,1 1 0 0 0,-1-1 0 0 0,0 0-1 0 0,0 1 1 0 0,1-1 0 0 0,-1 0 0 0 0,0 1-1 0 0,0-1 1 0 0,0 0 0 0 0,0 1 0 0 0,0-1-1 0 0,0 1 1 0 0,1-1 0 0 0,-1 0 0 0 0,0 1-1 0 0,0-1 1 0 0,0 1 0 0 0,0-1-1 0 0,0 0 1 0 0,-1 1 0 0 0,1-1 0 0 0,0 0-1 0 0,0 1 1 0 0,0 0 0 0 0,0 0 8 0 0,0 6 0 0 0,1 0-1 0 0,-1 0 1 0 0,4 8 0 0 0,-4-13-24 0 0,-1 0-1 0 0,1 0 1 0 0,0 1 0 0 0,-1-1 0 0 0,1 0-1 0 0,-1 0 1 0 0,1 0 0 0 0,-1 0 0 0 0,0 0-1 0 0,0 0 1 0 0,0 0 0 0 0,0-1 0 0 0,0 1-1 0 0,-1 0 1 0 0,1 0 0 0 0,-2 1-1 0 0,-3 5-56 0 0,-2 6-122 0 0,6-10 104 0 0,0 0 1 0 0,0 0-1 0 0,-1 0 1 0 0,0 0-1 0 0,1-1 1 0 0,-1 1-1 0 0,-4 3 1 0 0,3-5 1 0 0,4-1 46 0 0,-1-1 1 0 0,0 1-1 0 0,0-1 1 0 0,1 1-1 0 0,-1-1 1 0 0,0 1-1 0 0,1 0 1 0 0,-1-1-1 0 0,0 1 1 0 0,1 0-1 0 0,-1-1 1 0 0,1 1-1 0 0,-1 0 1 0 0,1 0-1 0 0,-1 0 0 0 0,1-1 1 0 0,0 1-1 0 0,-1 0 1 0 0,1 0-1 0 0,0 1 1 0 0,0-1-9 0 0,0 0 1 0 0,-1-1-1 0 0,1 1 1 0 0,0 0-1 0 0,0-1 1 0 0,-1 1-1 0 0,1 0 1 0 0,0-1-1 0 0,-1 1 0 0 0,1 0 1 0 0,-1-1-1 0 0,1 1 1 0 0,0-1-1 0 0,-1 1 1 0 0,1-1-1 0 0,-1 1 1 0 0,0-1-1 0 0,1 1 1 0 0,-1-1-1 0 0,1 1 0 0 0,-1-1 1 0 0,0 0-1 0 0,1 1 1 0 0,-1-1-1 0 0,0 0 1 0 0,0 1-1 0 0,-8 3-1669 0 0,19 6 1563 0 0,40 14 790 0 0,-46-22-556 0 0,1 0 0 0 0,-1 0-1 0 0,1-1 1 0 0,0 1-1 0 0,-1-1 1 0 0,1 0 0 0 0,0-1-1 0 0,7 1 1 0 0,-4 0 121 0 0,-1-1 0 0 0,0 2-1 0 0,12 2 1 0 0,5 1 257 0 0,-24-5-441 0 0,1 0 1 0 0,-1 0 0 0 0,1 1 0 0 0,-1-1 0 0 0,0 0-1 0 0,1 1 1 0 0,-1-1 0 0 0,1 0 0 0 0,-1 1 0 0 0,1-1 0 0 0,-1 1-1 0 0,0-1 1 0 0,1 0 0 0 0,-1 1 0 0 0,0-1 0 0 0,0 1-1 0 0,1 0 1 0 0,0 1 36 0 0,1 0 29 0 0,1 1-1 0 0,-1-1 1 0 0,0 1-1 0 0,0 0 1 0 0,0 0-1 0 0,0 0 1 0 0,0 0-1 0 0,-1 1 1 0 0,1-1-1 0 0,1 6 1 0 0,-3-7-66 0 0,1 0 0 0 0,-1 0 0 0 0,0 1 0 0 0,0-1 0 0 0,0 0 1 0 0,0 1-1 0 0,0-1 0 0 0,-1 0 0 0 0,1 1 0 0 0,-1-1 0 0 0,1 0 0 0 0,-1 0 1 0 0,0 0-1 0 0,0 0 0 0 0,0 1 0 0 0,0-1 0 0 0,-2 2 0 0 0,2-2-6 0 0,-2 3 2 0 0,0 0 1 0 0,-1 0 0 0 0,0 0 0 0 0,0 0-1 0 0,0 0 1 0 0,0-1 0 0 0,-1 0 0 0 0,0 0-1 0 0,-5 3 1 0 0,-24 17-2 0 0,26-18-4 0 0,0 0 0 0 0,-1 0-1 0 0,1-1 1 0 0,-16 6 0 0 0,18-8-4 0 0,-2 0-222 0 0,-1 0 0 0 0,1 0 0 0 0,-1-1 0 0 0,0 0 0 0 0,-14 2 0 0 0,21-4-262 0 0,3-2-1348 0 0,-1 1 1661 0 0,0 0 0 0 0,0 0 0 0 0,0 0 0 0 0,1 0 0 0 0,-1 0 0 0 0,1 0 0 0 0,-1 0 1 0 0,1 0-1 0 0,-1 0 0 0 0,1 0 0 0 0,-1 0 0 0 0,1 0 0 0 0,0 1 0 0 0,-1-1 1 0 0,1 0-1 0 0,0 0 0 0 0,1 0 0 0 0,17-10-1040 0 0,-13 8 566 0 0,12-7-1358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19.1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 34 2304 0 0,'-6'-6'16587'0'0,"5"9"-15145"0"0,-1 3-934 0 0,0 1 0 0 0,1 0 1 0 0,0-1-1 0 0,0 1 1 0 0,1 13-1 0 0,-1 9 383 0 0,0-14-756 0 0,1 0 0 0 0,1-1-1 0 0,1 1 1 0 0,0-1 0 0 0,1 1 0 0 0,0-1 0 0 0,1 0-1 0 0,12 27 1 0 0,-9-16-53 0 0,-6-22-81 0 0,0 1-1 0 0,0-1 1 0 0,0 1 0 0 0,0-1 0 0 0,1 0-1 0 0,-1 1 1 0 0,1-1 0 0 0,4 5-1 0 0,30 29-88 0 0,-25-30 99 0 0,39 7 210 0 0,-49-14-200 0 0,1 0-1 0 0,0 0 1 0 0,0-1-1 0 0,0 1 1 0 0,-1 0-1 0 0,1-1 1 0 0,0 1-1 0 0,-1-1 1 0 0,1 1 0 0 0,0-1-1 0 0,-1 0 1 0 0,1 1-1 0 0,2-3 1 0 0,0 1 39 0 0,-3 1-39 0 0,0 0-1 0 0,1 0 1 0 0,-1 1-1 0 0,0-1 1 0 0,0 0-1 0 0,0 0 1 0 0,0 0 0 0 0,0 0-1 0 0,0-1 1 0 0,0 1-1 0 0,0 0 1 0 0,0 0-1 0 0,0-1 1 0 0,-1 1-1 0 0,1-2 1 0 0,9-12 228 0 0,-8 12-203 0 0,1-1 0 0 0,-1 1 1 0 0,0 0-1 0 0,0-1 1 0 0,0 1-1 0 0,-1-1 0 0 0,1 1 1 0 0,-1-1-1 0 0,0 0 1 0 0,0 0-1 0 0,0 0 0 0 0,0 1 1 0 0,-1-1-1 0 0,1 0 0 0 0,-1 0 1 0 0,0 0-1 0 0,-1 0 1 0 0,1 0-1 0 0,-2-5 0 0 0,1 1 27 0 0,-1 0-1 0 0,1-1 1 0 0,0 1-1 0 0,0 0 0 0 0,1 0 1 0 0,2-13-1 0 0,-3 8-122 0 0,1-1 0 0 0,-2 0 0 0 0,0 1 0 0 0,0-1 0 0 0,-2 1 0 0 0,1 0 0 0 0,-8-17 0 0 0,9 26 49 0 0,1 1-1 0 0,-1 0 0 0 0,0 0 1 0 0,0 1-1 0 0,0-1 1 0 0,-3-3-1 0 0,3 3 24 0 0,0 0-1 0 0,0 1 1 0 0,0-1-1 0 0,0 0 1 0 0,0 0-1 0 0,1 0 1 0 0,-3-6-1 0 0,4 9-5 0 0,-1-1 0 0 0,1 0 0 0 0,-1 0 0 0 0,0 0-1 0 0,1 0 1 0 0,-1 0 0 0 0,0 1 0 0 0,1-1-1 0 0,-1 0 1 0 0,0 0 0 0 0,0 1 0 0 0,0-1 0 0 0,0 1-1 0 0,0-1 1 0 0,0 1 0 0 0,0-1 0 0 0,0 1-1 0 0,0 0 1 0 0,0-1 0 0 0,0 1 0 0 0,0 0 0 0 0,0 0-1 0 0,0-1 1 0 0,-2 1 0 0 0,-9-3 135 0 0,12 3-187 0 0,-1 0 0 0 0,0 0 0 0 0,0 0 0 0 0,1 0 0 0 0,-1 0 0 0 0,0 0 1 0 0,0 0-1 0 0,1 0 0 0 0,-1 0 0 0 0,0 0 0 0 0,0 0 0 0 0,1 1 0 0 0,-1-1 0 0 0,0 0 0 0 0,1 0 1 0 0,-1 1-1 0 0,-1 0 0 0 0,0 0-101 0 0,-2 0-166 0 0,1 0 0 0 0,-1 0 0 0 0,1 0 1 0 0,-1 1-1 0 0,1-1 0 0 0,0 1 0 0 0,0 0 0 0 0,0 0 0 0 0,0 0 0 0 0,0 0 0 0 0,0 1 0 0 0,1-1 1 0 0,-1 1-1 0 0,1 0 0 0 0,0 0 0 0 0,-3 4 0 0 0,-2 12-1928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6.5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95 19351 0 0,'0'0'1943'0'0,"1"-2"-1783"0"0,2-5-143 0 0,-3 7-4 0 0,1 0-1 0 0,-1-1 0 0 0,0 1 0 0 0,0 0 0 0 0,1-1 1 0 0,-1 1-1 0 0,0 0 0 0 0,0-1 0 0 0,0 1 1 0 0,1 0-1 0 0,-1-1 0 0 0,0 1 0 0 0,0 0 0 0 0,0-1 1 0 0,0 1-1 0 0,0-1 0 0 0,0 1 0 0 0,0 0 1 0 0,0-1-1 0 0,0 1 0 0 0,0-1 0 0 0,0 1 1 0 0,0 0-1 0 0,0-1 0 0 0,0 1 0 0 0,0 0 0 0 0,0-1 1 0 0,-1 1-1 0 0,1-1 0 0 0,0 1 0 0 0,-1-1 1 0 0,1 1 15 0 0,0 0 0 0 0,0 0 0 0 0,0 0 0 0 0,0 0 0 0 0,0 0 0 0 0,0 0 0 0 0,0 0 0 0 0,0-1 0 0 0,0 1 0 0 0,0 0 0 0 0,0 0 0 0 0,0 0 0 0 0,0 0 0 0 0,0 0 0 0 0,0 0 0 0 0,0 0 0 0 0,0 0 0 0 0,0-1 0 0 0,0 1 0 0 0,0 0 0 0 0,0 0 0 0 0,0 0 0 0 0,0 0 0 0 0,0 0 0 0 0,0 0 0 0 0,0 0 0 0 0,0-1 0 0 0,0 1 0 0 0,0 0 0 0 0,0 0 0 0 0,0 0 0 0 0,0 0 0 0 0,0 0 0 0 0,0 0 0 0 0,0 0 0 0 0,0 0 0 0 0,0-1 0 0 0,0 1 0 0 0,0 0 0 0 0,1 0 0 0 0,-1 0 0 0 0,0 0 0 0 0,0 0 0 0 0,0 0 0 0 0,0 0 0 0 0,0 0 0 0 0,0 0 0 0 0,0 0 0 0 0,51-27 2862 0 0,-48 26-2810 0 0,0-1 0 0 0,0 1 0 0 0,1 0 1 0 0,-1 0-1 0 0,0 1 0 0 0,0-1 0 0 0,0 1 1 0 0,1-1-1 0 0,5 1 0 0 0,10-1 46 0 0,47-19 12 0 0,-43 14-1430 0 0,-18 4 37 0 0,1 1 0 0 0,0-1 0 0 0,0 1 0 0 0,0 1 0 0 0,6-1 0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6.9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58 13824 0 0,'0'0'48'0'0,"-1"0"0"0"0,1 1 0 0 0,0-1 1 0 0,0 0-1 0 0,0 0 0 0 0,-1 1 1 0 0,1-1-1 0 0,0 0 0 0 0,0 0 1 0 0,0 1-1 0 0,0-1 0 0 0,-1 0 1 0 0,1 1-1 0 0,0-1 0 0 0,0 0 0 0 0,0 1 1 0 0,0-1-1 0 0,0 0 0 0 0,0 1 1 0 0,0-1-1 0 0,0 0 0 0 0,0 1 1 0 0,0-1-1 0 0,0 0 0 0 0,0 1 1 0 0,0 0-1 0 0,10 3 322 0 0,0-1 550 0 0,0 0-1 0 0,0-1 1 0 0,0-1-1 0 0,0 0 1 0 0,0 0-1 0 0,1-1 0 0 0,16-2 1 0 0,39-11 1377 0 0,-50 10-2188 0 0,0-1 0 0 0,0 0 1 0 0,0-1-1 0 0,-1-1 0 0 0,24-11 0 0 0,2-2-7112 0 0,-19 11-1072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7.40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77 11976 0 0,'0'0'1082'0'0,"4"-12"-522"0"0,-2 10 352 0 0,-1-1 0 0 0,1 1-1 0 0,0-1 1 0 0,0 1 0 0 0,0-1 0 0 0,0 1-1 0 0,3-3 1 0 0,20-11 2557 0 0,-9 10-2416 0 0,26-9 0 0 0,-34 13-825 0 0,-1 1-1 0 0,1 0 0 0 0,-1 0 1 0 0,1 1-1 0 0,12 0 0 0 0,-4 1-23 0 0,-14-1-177 0 0,3 1 17 0 0,8 5 42 0 0,-11-5-11 0 0,-3 1-36 0 0,-4 13-146 0 0,0-1 1 0 0,-2 0-1 0 0,1 0 1 0 0,-2-1 0 0 0,-17 24-1 0 0,21-30-87 0 0,0 0 0 0 0,1 0 1 0 0,0 0-1 0 0,0 1 0 0 0,0-1 0 0 0,-2 12 0 0 0,-3 8-382 0 0,7-25 244 0 0,2 0 237 0 0,-1 0 1 0 0,0 0-1 0 0,1 0 1 0 0,-1 0-1 0 0,1 0 1 0 0,0 0-1 0 0,1 3 1 0 0,1-1 86 0 0,0 0 1 0 0,0 0 0 0 0,0 0-1 0 0,0 0 1 0 0,0-1-1 0 0,1 1 1 0 0,0-1-1 0 0,0 0 1 0 0,0 0-1 0 0,0 0 1 0 0,0-1 0 0 0,1 1-1 0 0,-1-1 1 0 0,1 0-1 0 0,7 2 1 0 0,16 9 195 0 0,-26-12-158 0 0,0 0-1 0 0,1 0 1 0 0,0 0 0 0 0,-1 0-1 0 0,1-1 1 0 0,4 2-1 0 0,10 1 148 0 0,19 15 574 0 0,-36-5-511 0 0,1-8-163 0 0,-1-4-55 0 0,0 0-1 0 0,0-1 0 0 0,0 1 0 0 0,0 0 1 0 0,1 0-1 0 0,-1 0 0 0 0,-1 0 0 0 0,1 0 1 0 0,0 0-1 0 0,0-1 0 0 0,0 1 0 0 0,0 0 1 0 0,0 0-1 0 0,-1 0 0 0 0,1 0 1 0 0,0-1-1 0 0,-1 1 0 0 0,1 0 0 0 0,-1 0 1 0 0,-3 2-10 0 0,0 1 1 0 0,0-1-1 0 0,0 1 1 0 0,-4 5-1 0 0,6-6 25 0 0,0 0 1 0 0,-1 0-1 0 0,0 0 0 0 0,1-1 0 0 0,-1 1 0 0 0,0 0 0 0 0,-1-1 0 0 0,1 0 0 0 0,0 0 0 0 0,0 0 1 0 0,-1 0-1 0 0,-4 1 0 0 0,5-2 26 0 0,-13 2-101 0 0,1 1 0 0 0,-29 1 0 0 0,40-5-78 0 0,-1 0-1 0 0,1 0 1 0 0,0 0-1 0 0,0-1 0 0 0,0 0 1 0 0,0 0-1 0 0,-1 0 1 0 0,1 0-1 0 0,0 0 0 0 0,1-1 1 0 0,-1 0-1 0 0,0 0 1 0 0,0 0-1 0 0,1 0 0 0 0,-5-4 1 0 0,7 5-144 0 0,0 0 0 0 0,0 0 0 0 0,0 0 0 0 0,1 0 1 0 0,-1 0-1 0 0,0 0 0 0 0,1 0 0 0 0,-1-1 0 0 0,1 1 0 0 0,-1 0 0 0 0,1 0 0 0 0,0-1 1 0 0,0 1-1 0 0,-1 0 0 0 0,1 0 0 0 0,0-1 0 0 0,0 1 0 0 0,0 0 0 0 0,0-1 0 0 0,0 1 1 0 0,1-2-1 0 0,4-7-7049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7.8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140 58 11976 0 0,'0'0'922'0'0,"0"-1"-280"0"0,0-2-188 0 0,0 1 0 0 0,0 0-1 0 0,-1 0 1 0 0,1-1 0 0 0,-1 1 0 0 0,1 0 0 0 0,-1 0 0 0 0,0-1 0 0 0,0 1 0 0 0,0 0 0 0 0,0 0 0 0 0,0 0 0 0 0,0 0 0 0 0,0 0 0 0 0,-1 1 0 0 0,1-1 0 0 0,-1 0 0 0 0,0 1 0 0 0,1-1 0 0 0,-1 1 0 0 0,0-1 0 0 0,0 1 0 0 0,-3-2 0 0 0,2 1-321 0 0,0 1 1 0 0,0 0-1 0 0,0 0 1 0 0,-1 0 0 0 0,1 0-1 0 0,0 1 1 0 0,0-1-1 0 0,-1 1 1 0 0,1 0 0 0 0,0 0-1 0 0,-1 0 1 0 0,1 0-1 0 0,0 1 1 0 0,-1-1 0 0 0,1 1-1 0 0,-6 2 1 0 0,7-3-132 0 0,0 1 0 0 0,0 1 0 0 0,0-1 0 0 0,0 0 0 0 0,0 0 1 0 0,0 1-1 0 0,0-1 0 0 0,0 1 0 0 0,1 0 0 0 0,-1-1 0 0 0,1 1 0 0 0,-1 0 0 0 0,1 0 1 0 0,-2 3-1 0 0,-1 3-3 0 0,0-1 0 0 0,-3 15 0 0 0,5-17-28 0 0,1 0 0 0 0,0 0 0 0 0,0 0 0 0 0,0 0 0 0 0,1 0 0 0 0,0 0 0 0 0,0 0 0 0 0,0 1 0 0 0,1-1-1 0 0,0 0 1 0 0,-1 0 0 0 0,2 0 0 0 0,-1 0 0 0 0,1 0 0 0 0,2 6 0 0 0,-2-8-51 0 0,-1 0-1 0 0,1 0 1 0 0,0-1 0 0 0,0 1 0 0 0,0 0-1 0 0,0-1 1 0 0,0 1 0 0 0,0-1 0 0 0,1 0-1 0 0,-1 0 1 0 0,1 0 0 0 0,0 0-1 0 0,0 0 1 0 0,0 0 0 0 0,0-1 0 0 0,0 1-1 0 0,0-1 1 0 0,0 0 0 0 0,0 0 0 0 0,0 0-1 0 0,1 0 1 0 0,-1-1 0 0 0,0 1 0 0 0,6-1-1 0 0,-7-1 43 0 0,1 1-1 0 0,-1-1 1 0 0,0 0-1 0 0,1 0 0 0 0,-1 0 1 0 0,0 0-1 0 0,0 0 1 0 0,0-1-1 0 0,0 1 0 0 0,0 0 1 0 0,2-3-1 0 0,9-6-106 0 0,-11 9 129 0 0,1-1 0 0 0,-1 0-1 0 0,0 0 1 0 0,0 0 0 0 0,0-1-1 0 0,2-3 1 0 0,-2 4 16 0 0,-1 1 0 0 0,0-1 1 0 0,1 0-1 0 0,-1 0 0 0 0,1 1 0 0 0,0-1 0 0 0,0 1 1 0 0,-1-1-1 0 0,1 1 0 0 0,2-1 0 0 0,-1 1 6 0 0,-1 0 0 0 0,0-1 0 0 0,1 1 0 0 0,-1 0-1 0 0,0-1 1 0 0,0 1 0 0 0,0-1 0 0 0,0 1 0 0 0,0-1-1 0 0,2-3 1 0 0,8 3 89 0 0,-2-7 218 0 0,0 16 7 0 0,-7-5-273 0 0,0 1-1 0 0,-1-1 1 0 0,1 1-1 0 0,-1 0 1 0 0,0 0-1 0 0,0 0 1 0 0,0 0-1 0 0,0 0 1 0 0,2 5-1 0 0,11 33 211 0 0,-7-17-171 0 0,-4-12-33 0 0,-1 1-1 0 0,3 19 1 0 0,4 14 61 0 0,-5-25-48 0 0,6 42-1 0 0,-7-30-68 0 0,-3-28-43 0 0,0 0 0 0 0,1-1 1 0 0,-1 1-1 0 0,1-1 0 0 0,0 1 0 0 0,5 7 0 0 0,-6-11-145 0 0,10-2-3106 0 0,-6 0 1814 0 0,1-1 0 0 0,-1 0 0 0 0,1-1 0 0 0,6-3 1 0 0,0-4-4726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8.2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36 479 12696 0 0,'-5'-15'580'0'0,"4"12"-11"0"0,-3-3 4275 0 0,-3 13-1563 0 0,4-3-3091 0 0,1 1 1 0 0,0-1-1 0 0,-1 1 0 0 0,2-1 0 0 0,-1 1 1 0 0,1 0-1 0 0,-1 0 0 0 0,1-1 1 0 0,1 1-1 0 0,-1 0 0 0 0,1 0 0 0 0,-1 0 1 0 0,2 0-1 0 0,-1 0 0 0 0,0 0 1 0 0,1 0-1 0 0,2 7 0 0 0,8 15-147 0 0,2-1 0 0 0,0 0 0 0 0,23 31 0 0 0,-31-52-39 0 0,-1 0-1 0 0,1 0 1 0 0,0-1-1 0 0,0 1 0 0 0,0-1 1 0 0,1-1-1 0 0,-1 1 1 0 0,1-1-1 0 0,0 0 0 0 0,0 0 1 0 0,0 0-1 0 0,1-1 1 0 0,-1 0-1 0 0,0 0 1 0 0,1-1-1 0 0,-1 0 0 0 0,1 0 1 0 0,0 0-1 0 0,-1-1 1 0 0,11-1-1 0 0,-13 0 83 0 0,-1 0 0 0 0,1-1 0 0 0,-1 0 0 0 0,0 1 0 0 0,1-1 0 0 0,-1-1 0 0 0,0 1-1 0 0,0 0 1 0 0,0-1 0 0 0,0 1 0 0 0,-1-1 0 0 0,1 0 0 0 0,-1 0 0 0 0,1 0 0 0 0,-1 0 0 0 0,0-1 0 0 0,0 1 0 0 0,-1-1 0 0 0,1 1-1 0 0,-1-1 1 0 0,0 1 0 0 0,2-6 0 0 0,-1-12-11 0 0,0-1 0 0 0,0 1-1 0 0,-2-1 1 0 0,-1 0 0 0 0,-1 1 0 0 0,-6-31-1 0 0,5 39-35 0 0,0 1-1 0 0,-1-1 0 0 0,0 1 0 0 0,-1 0 0 0 0,0 1 0 0 0,-1-1 0 0 0,0 1 0 0 0,-1 0 0 0 0,-1 1 1 0 0,1-1-1 0 0,-1 1 0 0 0,-12-10 0 0 0,16 17-82 0 0,0 0 1 0 0,0 0 0 0 0,0 0-1 0 0,-1 0 1 0 0,1 1 0 0 0,-7-2-1 0 0,9 3-273 0 0,-1 0 0 0 0,1 0 0 0 0,-1 0 0 0 0,1 1 1 0 0,-1-1-1 0 0,1 1 0 0 0,-1 0 0 0 0,1 0 0 0 0,-1 0 0 0 0,0 0 0 0 0,1 0 0 0 0,-1 1 0 0 0,-4 0 0 0 0,-2 4-1785 0 0</inkml:trace>
  <inkml:trace contextRef="#ctx0" brushRef="#br0" timeOffset="1">297 209 20383 0 0,'0'0'2052'0'0,"2"2"-1818"0"0,5 4 94 0 0,1 0-1 0 0,0-1 1 0 0,0 0 0 0 0,1 0 0 0 0,-1-1 0 0 0,11 4 0 0 0,-4-1-191 0 0,-13-7-103 0 0,1 1 1 0 0,-1 0 0 0 0,0-1 0 0 0,0 1 0 0 0,0-1 0 0 0,1 0 0 0 0,-1 0 0 0 0,0 0 0 0 0,0 0 0 0 0,1 0-1 0 0,-1 0 1 0 0,0-1 0 0 0,0 1 0 0 0,0-1 0 0 0,1 1 0 0 0,-1-1 0 0 0,0 0 0 0 0,0 0 0 0 0,0 0-1 0 0,0 0 1 0 0,0 0 0 0 0,0 0 0 0 0,-1-1 0 0 0,1 1 0 0 0,0-1 0 0 0,-1 1 0 0 0,3-4 0 0 0,2-1 115 0 0,-1-1 1 0 0,0 0 0 0 0,0 0-1 0 0,0 0 1 0 0,-1-1 0 0 0,4-9 0 0 0,-5 10-85 0 0,3-7 116 0 0,-1 0 0 0 0,0-1 1 0 0,4-15-1 0 0,-8 25-220 0 0,-1-1 1 0 0,1 1-1 0 0,-1 0 1 0 0,0 0-1 0 0,0-1 1 0 0,-1 1-1 0 0,1 0 1 0 0,-1 0-1 0 0,-1 0 1 0 0,1-1-1 0 0,-1 1 1 0 0,-3-8-1 0 0,-5-1-680 0 0,-5 4-45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3.9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1 260 11376 0 0,'5'-19'343'0'0,"1"0"0"0"0,0 1 1 0 0,11-21-1 0 0,-4 14 1926 0 0,2 0 0 0 0,35-45 1 0 0,-43 63-1836 0 0,0 1 0 0 0,0-1-1 0 0,1 2 1 0 0,0-1 0 0 0,12-6 0 0 0,-20 12-411 0 0,2-1 1200 0 0,-3 2-1127 0 0,-12 21-218 0 0,1 1 1 0 0,1 1-1 0 0,-11 33 0 0 0,21-53-24 0 0,-1 0 0 0 0,1 0 0 0 0,1 0 0 0 0,-1 0 0 0 0,0 0 0 0 0,1 0 0 0 0,0 0 0 0 0,0 0 0 0 0,0 0 0 0 0,0 0 0 0 0,1 0 0 0 0,0 0 0 0 0,-1 0 0 0 0,3 6 0 0 0,5 13-998 0 0,-7-20 1104 0 0,0 0-1 0 0,0 1 1 0 0,0-1 0 0 0,0 0-1 0 0,0 0 1 0 0,1 0 0 0 0,0 0-1 0 0,-1 0 1 0 0,1 0 0 0 0,0 0-1 0 0,1 0 1 0 0,-1-1 0 0 0,0 1-1 0 0,1-1 1 0 0,-1 1 0 0 0,1-1-1 0 0,0 0 1 0 0,0 0 0 0 0,0 0-1 0 0,4 2 1 0 0,-1-3 154 0 0,-1 1 0 0 0,1-1 0 0 0,-1 0 0 0 0,1 0 0 0 0,0-1 0 0 0,-1 0-1 0 0,1 0 1 0 0,11-1 0 0 0,9 0 273 0 0,2 1-84 0 0,-26 0-91 0 0,1 1 20 0 0,-1 0-185 0 0,0 0 0 0 0,1 0 0 0 0,-1 0 0 0 0,0 0 1 0 0,0 0-1 0 0,0 1 0 0 0,0-1 0 0 0,0 1 0 0 0,0-1 0 0 0,0 1 1 0 0,-1 0-1 0 0,1 0 0 0 0,0 0 0 0 0,-1 0 0 0 0,0 0 1 0 0,1 0-1 0 0,-1 0 0 0 0,0 1 0 0 0,2 3 0 0 0,-3-2-12 0 0,1-1 0 0 0,-1 0 0 0 0,1 0 0 0 0,-1 1 0 0 0,0-1 0 0 0,0 0 0 0 0,-1 0 0 0 0,1 1 0 0 0,-1-1 0 0 0,1 0 0 0 0,-1 0 0 0 0,0 1-1 0 0,0-1 1 0 0,-1 0 0 0 0,-2 5 0 0 0,-20 44 424 0 0,17-34-408 0 0,-1-1 0 0 0,-15 24 0 0 0,12-24-515 0 0,6-9-18 0 0,0 1 0 0 0,0-1 0 0 0,-1-1 0 0 0,0 1 0 0 0,-1-1 0 0 0,-12 12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6:22.07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5 6912 0 0,'0'0'6384'0'0,"2"1"-5439"0"0,5 6-201 0 0,1 0 0 0 0,0 0 0 0 0,0-1 1 0 0,1-1-1 0 0,-1 1 0 0 0,15 5 0 0 0,-21-10 144 0 0,7 9 51 0 0,-4-4-886 0 0,1 1 1 0 0,-1 1 0 0 0,4 8-1 0 0,-7-14 36 0 0,-1 0 0 0 0,1-1 0 0 0,-1 1-1 0 0,1-1 1 0 0,0 1 0 0 0,0-1 0 0 0,0 0-1 0 0,-1 1 1 0 0,1-1 0 0 0,4 1 0 0 0,-1 1-22 0 0,1 1 32 0 0,0 0 0 0 0,0 0 0 0 0,1-1-1 0 0,0 0 1 0 0,-1 0 0 0 0,1 0 0 0 0,0-1-1 0 0,0 0 1 0 0,1-1 0 0 0,7 2 0 0 0,9-1 394 0 0,42-2-1 0 0,-30-1-148 0 0,-26 1-216 0 0,-1 0 0 0 0,1-1 0 0 0,0-1 0 0 0,15-4 0 0 0,23 0 416 0 0,-11 3-202 0 0,-29 1-254 0 0,0 0 0 0 0,16 1 1 0 0,-16 0 12 0 0,1 1 1 0 0,14-4-1 0 0,-17 2-41 0 0,1 1 0 0 0,-1 1 0 0 0,14-1 1 0 0,-15 2-9 0 0,1-2 1 0 0,0 1 0 0 0,0 0-1 0 0,-1-1 1 0 0,1 0 0 0 0,7-3-1 0 0,-2 1 18 0 0,1 0-1 0 0,-1 1 1 0 0,1 0 0 0 0,15-1-1 0 0,17-2 47 0 0,25 1-532 0 0,-64 2 400 0 0,-1 2 9 0 0,18 2 6 0 0,-2 0 1 0 0,1 0 0 0 0,-1-2 0 0 0,1 0 0 0 0,-1-1 0 0 0,38-8 0 0 0,-5 0 24 0 0,12-6 671 0 0,-47 10-940 0 0,26-3 0 0 0,10-2 997 0 0,-6 0-741 0 0,-39 6-127 0 0,-1 0 0 0 0,1 1 0 0 0,-1 0 0 0 0,1 1 0 0 0,9-2 0 0 0,1 1 28 0 0,-6 2 329 0 0,-11 1 23 0 0,9 0 60 0 0,31 0-286 0 0,-40 0-232 0 0,-2-8-5135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4.3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 5 13072 0 0,'-1'-1'209'0'0,"1"0"-178"0"0,0 1-1 0 0,0 0 1 0 0,-1 0-1 0 0,1-1 0 0 0,0 1 1 0 0,0 0-1 0 0,-1 0 1 0 0,1 0-1 0 0,0-1 1 0 0,-1 1-1 0 0,1 0 1 0 0,0 0-1 0 0,-1 0 0 0 0,1 0 1 0 0,0-1-1 0 0,-1 1 1 0 0,1 0-1 0 0,0 0 1 0 0,-1 0-1 0 0,1 0 1 0 0,0 0-1 0 0,-1 0 1 0 0,1 0-1 0 0,0 0 0 0 0,-1 0 1 0 0,1 0-1 0 0,0 0 1 0 0,-1 1-1 0 0,1-1 1 0 0,0 0-1 0 0,-1 0 1 0 0,1 0-1 0 0,0 0 0 0 0,-1 0 1 0 0,1 1-1 0 0,0-1 1 0 0,-1 0-1 0 0,1 0 1 0 0,0 1-1 0 0,0-1 1 0 0,-1 0-1 0 0,1 0 0 0 0,0 1 1 0 0,-1 0 657 0 0,1 2 223 0 0,-1 9-194 0 0,-1 1 1 0 0,0-1 0 0 0,-4 15 0 0 0,3-16-554 0 0,1 0 0 0 0,0 0-1 0 0,0 1 1 0 0,1-1-1 0 0,1 18 1 0 0,4 22 103 0 0,4 38 144 0 0,-4-74-289 0 0,1 1 0 0 0,0 0 0 0 0,1-1 0 0 0,14 27 0 0 0,-20-41-117 0 0,4 5 61 0 0,0 0 0 0 0,0 1 0 0 0,0-1 0 0 0,1-1 0 0 0,9 10 0 0 0,-12-13 531 0 0,38-5 283 0 0,-39 3-861 0 0,0 0 0 0 0,0 0-1 0 0,0-1 1 0 0,0 1-1 0 0,0 0 1 0 0,0-1 0 0 0,-1 1-1 0 0,1-1 1 0 0,0 1-1 0 0,0-1 1 0 0,0 1 0 0 0,-1-1-1 0 0,1 0 1 0 0,0 1-1 0 0,0-1 1 0 0,-1 0 0 0 0,1 0-1 0 0,0 0 1 0 0,2-3 42 0 0,0 1-6 0 0,1 0-1 0 0,-1-1 1 0 0,0 1 0 0 0,0-1-1 0 0,0 0 1 0 0,-1 0 0 0 0,0 0-1 0 0,1-1 1 0 0,-1 1 0 0 0,2-7-1 0 0,-3 8-23 0 0,0 0-1 0 0,-1 0 0 0 0,1 1 1 0 0,-1-1-1 0 0,1 0 0 0 0,-1 0 0 0 0,0 0 1 0 0,0 0-1 0 0,0 0 0 0 0,-1 0 1 0 0,1 1-1 0 0,-1-1 0 0 0,1 0 0 0 0,-1 0 1 0 0,0 1-1 0 0,0-1 0 0 0,-2-4 1 0 0,2 5-17 0 0,0 1 0 0 0,-1-1 0 0 0,1 1 0 0 0,0-1 0 0 0,0 1 0 0 0,-1-1 1 0 0,1 1-1 0 0,-1 0 0 0 0,1 0 0 0 0,-1 0 0 0 0,0 0 0 0 0,1 0 1 0 0,-1 0-1 0 0,0 0 0 0 0,0 0 0 0 0,1 1 0 0 0,-1-1 0 0 0,0 1 0 0 0,0-1 1 0 0,0 1-1 0 0,0 0 0 0 0,0 0 0 0 0,0 0 0 0 0,0 0 0 0 0,0 0 0 0 0,1 0 1 0 0,-1 0-1 0 0,0 1 0 0 0,0-1 0 0 0,0 1 0 0 0,0-1 0 0 0,0 1 0 0 0,0 0 1 0 0,-2 1-1 0 0,-5 3-52 0 0,-1 0 1 0 0,1 1 0 0 0,1 0-1 0 0,-15 13 1 0 0,21-18 23 0 0,0 1-65 0 0,0 1 0 0 0,0-1 0 0 0,0 0 0 0 0,1 1 0 0 0,-1-1 0 0 0,1 1 0 0 0,-3 4 0 0 0,-6 8-1161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4.8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57 236 9672 0 0,'-2'-16'1162'0'0,"-2"13"-468"0"0,-6-1 3876 0 0,9 4-4260 0 0,0 0 1 0 0,0 0-1 0 0,0 0 0 0 0,0 0 0 0 0,0 0 0 0 0,0 1 1 0 0,0-1-1 0 0,0 0 0 0 0,0 1 0 0 0,0-1 0 0 0,0 1 1 0 0,0-1-1 0 0,0 1 0 0 0,1-1 0 0 0,-1 1 0 0 0,0 0 1 0 0,-1 1-1 0 0,1-1-135 0 0,-1 1 0 0 0,1 0 0 0 0,0 0 0 0 0,0 0 0 0 0,0 0 0 0 0,0 0 0 0 0,0 0 0 0 0,-1 2 0 0 0,0 6-283 0 0,0 0 0 0 0,1 0 0 0 0,-1 11 0 0 0,1-13 608 0 0,0 8-436 0 0,-1-4 3 0 0,1 1 1 0 0,1 0-1 0 0,0-1 1 0 0,3 24-1 0 0,2-6 27 0 0,-4-24-80 0 0,-1-1-1 0 0,1 1 1 0 0,0 0-1 0 0,0-1 1 0 0,1 1 0 0 0,0-1-1 0 0,0 0 1 0 0,0 1-1 0 0,1-1 1 0 0,-1 0-1 0 0,1 0 1 0 0,5 6 0 0 0,-4-5-6 0 0,-3-4-2 0 0,0 0 1 0 0,1 0-1 0 0,-1 0 0 0 0,1 0 0 0 0,-1 0 1 0 0,1-1-1 0 0,0 1 0 0 0,0 0 0 0 0,0-1 1 0 0,3 3-1 0 0,-3-3 1 0 0,0 0 0 0 0,0 0-1 0 0,0 0 1 0 0,0 0 0 0 0,0 0 0 0 0,0 0 0 0 0,1-1-1 0 0,-1 1 1 0 0,0-1 0 0 0,0 1 0 0 0,1-1 0 0 0,-1 0-1 0 0,0 0 1 0 0,0 0 0 0 0,5-1 0 0 0,2 1 49 0 0,-7 0-35 0 0,0-1-1 0 0,0 1 0 0 0,-1-1 0 0 0,1 1 1 0 0,0-1-1 0 0,0 0 0 0 0,-1 1 0 0 0,1-1 1 0 0,0 0-1 0 0,-1 0 0 0 0,1 0 0 0 0,2-3 1 0 0,18-18 171 0 0,-15 15-113 0 0,-1 1 27 0 0,-1 0 0 0 0,0-1-1 0 0,0 0 1 0 0,-1 0 0 0 0,5-10 0 0 0,6-11 176 0 0,-11 23-229 0 0,0 0 0 0 0,-1-1 0 0 0,0 1 0 0 0,0-1 0 0 0,-1 0 0 0 0,0 0 0 0 0,0 0 0 0 0,0 0 0 0 0,0-1 0 0 0,-1 1 0 0 0,1-13 0 0 0,-2 3 65 0 0,0 0 10 0 0,0 0 0 0 0,-4-21 0 0 0,3 32-110 0 0,0-1-1 0 0,-1 0 1 0 0,0 1-1 0 0,0 0 1 0 0,0-1-1 0 0,0 1 1 0 0,-1 0-1 0 0,0 0 1 0 0,0 0-1 0 0,-4-4 1 0 0,4 7-11 0 0,1 0-1 0 0,0 0 1 0 0,-1 0 0 0 0,1 0 0 0 0,-1 0-1 0 0,1 1 1 0 0,-1-1 0 0 0,0 1 0 0 0,0 0-1 0 0,0 0 1 0 0,-6-2 0 0 0,-34-4-150 0 0,41 7 121 0 0,-3 0-101 0 0,1 0-1 0 0,-1 0 1 0 0,1 0 0 0 0,-1 1 0 0 0,1 0 0 0 0,0 0-1 0 0,-1 0 1 0 0,1 0 0 0 0,0 1 0 0 0,0-1-1 0 0,0 1 1 0 0,-6 4 0 0 0,4-3-472 0 0,1 1 0 0 0,1-1 0 0 0,-1 1 0 0 0,0 0 1 0 0,1 1-1 0 0,0-1 0 0 0,0 1 0 0 0,-5 7 0 0 0,4-6-1284 0 0</inkml:trace>
  <inkml:trace contextRef="#ctx0" brushRef="#br0" timeOffset="1">301 256 11056 0 0,'2'-1'505'0'0,"42"-14"190"0"0,-27 7 51 0 0,-12 6-253 0 0,-1 1 1 0 0,0-1 0 0 0,0 0-1 0 0,0 0 1 0 0,0 0 0 0 0,0-1-1 0 0,0 1 1 0 0,0-1 0 0 0,-1 0-1 0 0,0 0 1 0 0,1 0 0 0 0,4-8-1 0 0,-5 8-79 0 0,-1 0-1 0 0,0 0 0 0 0,1 0 0 0 0,0 0 1 0 0,0 0-1 0 0,0 1 0 0 0,0-1 1 0 0,0 1-1 0 0,0 0 0 0 0,6-3 0 0 0,-6 3-260 0 0,1 0 1 0 0,-1 0-1 0 0,0 0 0 0 0,0 0 0 0 0,0 0 0 0 0,0-1 0 0 0,-1 1 0 0 0,1-1 0 0 0,-1 0 0 0 0,1 0 0 0 0,-1 0 0 0 0,0 0 0 0 0,3-5 1 0 0,-3 3-97 0 0,1 0 1 0 0,-1 0-1 0 0,1 0 1 0 0,0 0-1 0 0,1 1 1 0 0,-1 0 0 0 0,1-1-1 0 0,0 1 1 0 0,0 1-1 0 0,8-7 1 0 0,-7 6-45 0 0,0 0 1 0 0,0 0-1 0 0,0-1 0 0 0,-1 1 1 0 0,1-1-1 0 0,4-7 0 0 0,-7 9-65 0 0,1 0-1 0 0,0 0 1 0 0,0 1-1 0 0,6-6 1 0 0,0 1-1028 0 0,-7 5-348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5.2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81 10592 0 0,'0'0'6791'0'0,"1"3"-5453"0"0,5 6-555 0 0,-4-7-561 0 0,-1 0 1 0 0,1 0 0 0 0,-1 0-1 0 0,1 1 1 0 0,-1-1-1 0 0,0 0 1 0 0,0 1-1 0 0,0-1 1 0 0,0 1-1 0 0,-1-1 1 0 0,1 1 0 0 0,-1 0-1 0 0,1-1 1 0 0,-1 1-1 0 0,0 0 1 0 0,0 4-1 0 0,0-4-99 0 0,0 0-1 0 0,0 1 0 0 0,1-1 1 0 0,-1 0-1 0 0,1 0 0 0 0,0 0 1 0 0,-1 0-1 0 0,2 0 0 0 0,-1 0 0 0 0,2 3 1 0 0,5 17 497 0 0,-5-9-382 0 0,-1-3-51 0 0,0-1-1 0 0,1 1 1 0 0,6 14 0 0 0,9 12 129 0 0,7 17-175 0 0,-23-50-139 0 0,-1-1 0 0 0,1 0-1 0 0,0 0 1 0 0,0 0 0 0 0,0 0-1 0 0,1-1 1 0 0,-1 1 0 0 0,1-1-1 0 0,4 4 1 0 0,-4-3-2 0 0,1 1 0 0 0,0-1 0 0 0,-1 1-1 0 0,5 6 1 0 0,-7-8-19 0 0,1 1-61 0 0,0 0-1 0 0,-1-1 1 0 0,1 1-1 0 0,0-1 1 0 0,1 1-1 0 0,-1-1 1 0 0,0 0-1 0 0,1 0 1 0 0,3 3-1 0 0,-4-4-654 0 0,4 3 1057 0 0</inkml:trace>
  <inkml:trace contextRef="#ctx0" brushRef="#br0" timeOffset="1">400 1 11056 0 0,'1'1'7326'0'0,"0"0"-7202"0"0,0 0 0 0 0,0 0 1 0 0,0 0-1 0 0,0 0 0 0 0,0 0 0 0 0,-1 0 0 0 0,1 0 0 0 0,0 0 0 0 0,-1 0 1 0 0,1 0-1 0 0,-1 0 0 0 0,1 0 0 0 0,-1 1 0 0 0,0-1 0 0 0,1 0 0 0 0,-1 0 1 0 0,0 1-1 0 0,0-1 0 0 0,0 0 0 0 0,0 0 0 0 0,0 1 0 0 0,0-1 0 0 0,0 0 1 0 0,0 0-1 0 0,0 1 0 0 0,-1 1 0 0 0,0 0 84 0 0,1 0-1 0 0,0 0 1 0 0,0 1-1 0 0,0-1 1 0 0,1 0 0 0 0,-1 1-1 0 0,2 5 1 0 0,2 6 194 0 0,5 55 656 0 0,-7-62-985 0 0,0 0-1 0 0,4 14 0 0 0,-3-17-51 0 0,-1 2 0 0 0,-1-1 0 0 0,1 0 0 0 0,-1 0 0 0 0,1 12 0 0 0,-2-16-27 0 0,0 0 0 0 0,1 1 0 0 0,-1-1 0 0 0,1 0 0 0 0,-1 0 0 0 0,1 0 0 0 0,0 0 0 0 0,-1 0 0 0 0,1-1 0 0 0,0 1 0 0 0,0 0 0 0 0,1 0 0 0 0,-1 0 0 0 0,0-1 0 0 0,0 1 0 0 0,3 1 0 0 0,-2 0-221 0 0,1 0-1 0 0,-1 0 1 0 0,0 0-1 0 0,0 0 1 0 0,3 6-1 0 0,-4-6-200 0 0,0-1 106 0 0,-1 0-1 0 0,1-1 1 0 0,-1 1-1 0 0,1-1 1 0 0,0 1-1 0 0,0-1 1 0 0,0 1-1 0 0,0-1 0 0 0,0 1 1 0 0,2 1-1 0 0,6-2-7016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5.6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1 182 7368 0 0,'0'0'568'0'0,"1"-2"-83"0"0,7-17 4642 0 0,-7 17-4555 0 0,0-1-1 0 0,0 0 0 0 0,0 1 1 0 0,0-1-1 0 0,0 1 0 0 0,1-1 0 0 0,-1 1 1 0 0,4-4-1 0 0,31-27 2414 0 0,-34 31-2830 0 0,0 0 0 0 0,0 0 0 0 0,1 1 0 0 0,-1-1 0 0 0,1 0 0 0 0,5-2 0 0 0,-5 3 74 0 0,0-1 1 0 0,0 1-1 0 0,0-1 0 0 0,0 0 0 0 0,4-5 0 0 0,-4 5-120 0 0,0-1-1 0 0,0 1 1 0 0,1 0 0 0 0,-1 0-1 0 0,0 0 1 0 0,6-2-1 0 0,-5 3-28 0 0,0-1 1 0 0,-1 0-1 0 0,1 0 0 0 0,-1 0 0 0 0,1 0 0 0 0,4-5 1 0 0,-2 3-25 0 0,0 0 0 0 0,0 0 0 0 0,0 0 0 0 0,0 1 1 0 0,11-4-1 0 0,-8 4-47 0 0,2-2 50 0 0,-4 2-101 0 0,-17 4 15 0 0,6 0-40 0 0,0 0 0 0 0,0 0 0 0 0,-1 0 0 0 0,-5 3 0 0 0,-11 12-359 0 0,-27 19-255 0 0,43-32 596 0 0,1 0-1 0 0,0 1 0 0 0,0-1 1 0 0,0 1-1 0 0,0 0 0 0 0,1 0 1 0 0,-5 7-1 0 0,4-5 37 0 0,0 0 1 0 0,-1-1-1 0 0,-6 6 0 0 0,9-9 32 0 0,-1 0-1 0 0,1 1 0 0 0,-1-1 0 0 0,1 0 0 0 0,0 1 1 0 0,0 0-1 0 0,1-1 0 0 0,-3 5 0 0 0,-4 3-28 0 0,7-8 42 0 0,0-1-1 0 0,-1 1 1 0 0,1 0 0 0 0,0 0-1 0 0,0-1 1 0 0,0 1-1 0 0,0 0 1 0 0,0 0 0 0 0,1 0-1 0 0,-1 0 1 0 0,0 0-1 0 0,1 0 1 0 0,0 0 0 0 0,-1 4-1 0 0,2 11 6 0 0,1-13 4 0 0,1-1 5 0 0,1 6 48 0 0,-2-3-11 0 0,1 0-1 0 0,-1 0 1 0 0,0 0-1 0 0,1 7 1 0 0,-3-12-34 0 0,1 1-1 0 0,-1-1 1 0 0,0 0 0 0 0,0 0-1 0 0,1 0 1 0 0,-1 0 0 0 0,0 0-1 0 0,1 0 1 0 0,-1 0 0 0 0,1 0-1 0 0,-1 0 1 0 0,1 0 0 0 0,0-1-1 0 0,-1 1 1 0 0,1 0 0 0 0,0 0-1 0 0,-1 0 1 0 0,1-1 0 0 0,0 1-1 0 0,0 0 1 0 0,0-1 0 0 0,0 1-1 0 0,0-1 1 0 0,0 1 0 0 0,0-1-1 0 0,0 1 1 0 0,0-1 0 0 0,0 0-1 0 0,0 0 1 0 0,0 1 0 0 0,2-1-1 0 0,-2 0 136 0 0,1 2 18 0 0,1 1-123 0 0,-1-1 1 0 0,0 0-1 0 0,1 0 1 0 0,0 0 0 0 0,-1 0-1 0 0,1 0 1 0 0,0-1-1 0 0,0 1 1 0 0,6 1 0 0 0,31 7 556 0 0,-5-1-232 0 0,-33-8-174 0 0,0 2-100 0 0,0-2-86 0 0,10 17 107 0 0,-12-17-110 0 0,0 0 1 0 0,0 0-1 0 0,1 0 1 0 0,-1 0-1 0 0,0 0 1 0 0,0 0-1 0 0,0 0 0 0 0,0 0 1 0 0,0 0-1 0 0,0 1 1 0 0,-1-1-1 0 0,1 0 1 0 0,0 0-1 0 0,-1 0 0 0 0,1 0 1 0 0,0 0-1 0 0,-1 0 1 0 0,0 1-1 0 0,-3 6 30 0 0,-1 0 1 0 0,1 0-1 0 0,-1 0 0 0 0,-1-1 0 0 0,1 1 1 0 0,-1-2-1 0 0,-1 1 0 0 0,-8 7 1 0 0,4-6-29 0 0,6-4 2 0 0,-1 0 0 0 0,1 0 0 0 0,0 1 0 0 0,0 0 0 0 0,1-1 0 0 0,-7 9 0 0 0,10-11-7 0 0,0 0-1 0 0,-1 0 1 0 0,1 0-1 0 0,-1 0 0 0 0,1 0 1 0 0,-1-1-1 0 0,0 1 1 0 0,1-1-1 0 0,-1 0 1 0 0,0 1-1 0 0,-4 1 1 0 0,0 0-16 0 0,0 1 1 0 0,0 0 0 0 0,-7 7-1 0 0,13-11-90 0 0,0 0 0 0 0,0 0-1 0 0,0 0 1 0 0,0 1 0 0 0,0-1-1 0 0,0 0 1 0 0,-1 0 0 0 0,1 0-1 0 0,0 0 1 0 0,0 1 0 0 0,0-1-1 0 0,0 0 1 0 0,0 0 0 0 0,-1 0-1 0 0,1 0 1 0 0,0 0 0 0 0,0 0-1 0 0,0 0 1 0 0,0 0 0 0 0,-1 0-1 0 0,1 1 1 0 0,0-1 0 0 0,0 0-1 0 0,0 0 1 0 0,-1 0 0 0 0,1 0-1 0 0,0 0 1 0 0,0 0 0 0 0,0 0-1 0 0,-1 0 1 0 0,1 0 0 0 0,0 0-1 0 0,0-1 1 0 0,0 1 0 0 0,-1 0-1 0 0,1 0 1 0 0,0 0 0 0 0,0-8-2042 0 0,9-14-3338 0 0,5 4-969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6.1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1 125 3680 0 0,'29'0'32'0'0,"-21"0"4472"0"0,4 0 4827 0 0,-18 10-6712 0 0,5-5-2412 0 0,0-1 0 0 0,0 1 0 0 0,1-1 0 0 0,0 0-1 0 0,-1 1 1 0 0,2-1 0 0 0,-1 1 0 0 0,0-1 0 0 0,1 1 0 0 0,2 8 0 0 0,1 7 125 0 0,-4-15-245 0 0,0 1 1 0 0,0-1-1 0 0,-1 0 0 0 0,-1 6 0 0 0,2-8-43 0 0,-1 1 0 0 0,1-1-1 0 0,-1 1 1 0 0,1-1-1 0 0,0 0 1 0 0,0 1-1 0 0,0-1 1 0 0,1 1-1 0 0,1 5 1 0 0,7 10 164 0 0,4 5 8 0 0,-11-16-194 0 0,0-1 0 0 0,0 1 0 0 0,1-1 0 0 0,0 0 0 0 0,1 0 0 0 0,-1 0 0 0 0,1 0 0 0 0,1-1 0 0 0,-1 0 0 0 0,1 1 0 0 0,0-2 0 0 0,1 1 0 0 0,-1-1 0 0 0,1 1 0 0 0,7 3 0 0 0,-3-2 87 0 0,-6-4-59 0 0,0 0-1 0 0,1 0 1 0 0,-1-1-1 0 0,1 0 1 0 0,0 1-1 0 0,-1-2 1 0 0,1 1-1 0 0,7 1 1 0 0,-7-2 11 0 0,0 0 1 0 0,0-1 0 0 0,1 1-1 0 0,-1-1 1 0 0,0-1 0 0 0,1 1 0 0 0,-1-1-1 0 0,0 0 1 0 0,0 0 0 0 0,0 0 0 0 0,0-1-1 0 0,0 1 1 0 0,0-1 0 0 0,0-1-1 0 0,0 1 1 0 0,8-6 0 0 0,-6 2 35 0 0,-1 1 0 0 0,1-2 1 0 0,-1 1-1 0 0,0-1 0 0 0,0 0 0 0 0,-1 0 0 0 0,0 0 1 0 0,0-1-1 0 0,-1 0 0 0 0,4-9 0 0 0,8-15 145 0 0,-10 21-135 0 0,-1-1 0 0 0,1 1-1 0 0,-2-1 1 0 0,0 0 0 0 0,0-1 0 0 0,3-20-1 0 0,-1-7 185 0 0,-4 33-239 0 0,0 0 1 0 0,-1 0-1 0 0,0 0 0 0 0,-1 0 1 0 0,1 0-1 0 0,-1 0 0 0 0,-1 0 0 0 0,0-9 1 0 0,-2 6 2 0 0,1 0 0 0 0,-1 0 0 0 0,-1 0 0 0 0,1 1 0 0 0,-2 0 1 0 0,-5-11-1 0 0,8 17-59 0 0,1 1 0 0 0,-1 0 0 0 0,0-1 1 0 0,0 1-1 0 0,0 0 0 0 0,0 0 0 0 0,-1 0 0 0 0,1 0 1 0 0,0 0-1 0 0,-1 1 0 0 0,1-1 0 0 0,-1 1 1 0 0,0 0-1 0 0,0-1 0 0 0,1 1 0 0 0,-1 1 1 0 0,0-1-1 0 0,0 0 0 0 0,0 1 0 0 0,0-1 0 0 0,0 1 1 0 0,0 0-1 0 0,0 0 0 0 0,0 0 0 0 0,0 0 1 0 0,-3 1-1 0 0,-5 1-248 0 0,-1 1 1 0 0,1 0 0 0 0,0 1-1 0 0,0 0 1 0 0,0 1 0 0 0,1 0 0 0 0,-1 1-1 0 0,1 0 1 0 0,1 1 0 0 0,-1 0-1 0 0,-12 12 1 0 0,-11 10-2501 0 0,-8 4-5850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8.8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 11520 0 0,'0'0'1040'0'0,"3"1"-595"0"0,7 5 1072 0 0,1-2 0 0 0,-1 1 0 0 0,1-1-1 0 0,0-1 1 0 0,14 3 0 0 0,-19-5-1275 0 0,1 0 0 0 0,0 0 0 0 0,-1-1 0 0 0,1 0 0 0 0,0 0 0 0 0,-1 0 0 0 0,1-1 0 0 0,0 0 1 0 0,-1 0-1 0 0,11-4 0 0 0,-16 4-157 0 0,0 1-77 0 0,0 0 0 0 0,-1 0 0 0 0,1 0 1 0 0,0 0-1 0 0,-1 0 0 0 0,1 0 0 0 0,0-1 0 0 0,-1 1 0 0 0,1 0 1 0 0,-1 0-1 0 0,1-1 0 0 0,-1 1 0 0 0,1 0 0 0 0,0-1 0 0 0,-1 1 1 0 0,1-1-1 0 0,0 0 0 0 0,0 0-18 0 0,0 0 0 0 0,0 0 1 0 0,0 1-1 0 0,0-1 0 0 0,0 0 0 0 0,0 1 1 0 0,0-1-1 0 0,1 1 0 0 0,-1-1 0 0 0,0 1 0 0 0,0-1 1 0 0,1 1-1 0 0,-1 0 0 0 0,0 0 0 0 0,0-1 1 0 0,1 1-1 0 0,-1 0 0 0 0,2 0 0 0 0,-2 0-91 0 0,0 0 0 0 0,-1 0 0 0 0,1 0 0 0 0,0 0 1 0 0,-1-1-1 0 0,1 1 0 0 0,-1 0 0 0 0,1-1 0 0 0,0 1 0 0 0,-1 0 0 0 0,1-1 0 0 0,-1 1 0 0 0,1-1 0 0 0,-1 1 0 0 0,1-1 0 0 0,-1 1 0 0 0,1-2 0 0 0,1 0-271 0 0,8-4-919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5:59.28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32 16208 0 0,'0'0'1469'0'0,"1"2"-1208"0"0,0-1-155 0 0,-1 0-1 0 0,1 0 1 0 0,0 0-1 0 0,-1 0 1 0 0,1 0-1 0 0,0 0 1 0 0,0 0-1 0 0,0 0 1 0 0,0 0-1 0 0,0 0 1 0 0,0-1-1 0 0,0 1 1 0 0,0 0-1 0 0,0-1 0 0 0,1 1 1 0 0,-1-1-1 0 0,0 1 1 0 0,0-1-1 0 0,0 0 1 0 0,1 1-1 0 0,-1-1 1 0 0,0 0-1 0 0,0 0 1 0 0,1 0-1 0 0,-1 0 1 0 0,0 0-1 0 0,1 0 1 0 0,-1 0-1 0 0,2-1 1 0 0,4 1 585 0 0,-2 0-472 0 0,0 0 0 0 0,0 0 0 0 0,-1 0 0 0 0,1 0 1 0 0,0-1-1 0 0,6-1 0 0 0,8-1 123 0 0,6-1 4 0 0,1 0 1 0 0,25-10-1 0 0,16-2-2310 0 0,-50 12 818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6:01.7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82 11056 0 0,'0'0'852'0'0,"0"-1"-718"0"0,0 0 0 0 0,0 0 0 0 0,0 0 0 0 0,0 0 0 0 0,1 0 0 0 0,-1 1 0 0 0,0-1 1 0 0,0 0-1 0 0,1 0 0 0 0,-1 0 0 0 0,0 1 0 0 0,1-1 0 0 0,-1 0 0 0 0,1 0 0 0 0,-1 1 0 0 0,1-2 1 0 0,11-6 1593 0 0,-8 5-1120 0 0,0 1-1 0 0,0-1 1 0 0,0 1 0 0 0,0 0-1 0 0,1 0 1 0 0,-1 0-1 0 0,0 0 1 0 0,10-1 0 0 0,1 0 79 0 0,17-2 658 0 0,-26 5-1176 0 0,0-1 0 0 0,0 1 0 0 0,0-2 0 0 0,0 1 1 0 0,7-3-1 0 0,19-4 134 0 0,9 0-105 0 0,-31 5-941 0 0,1 1-5848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6:02.1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170 0 11520 0 0,'0'0'4865'0'0,"-2"1"-3603"0"0,-5 1-888 0 0,-1 1-1 0 0,1 0 1 0 0,0 0-1 0 0,1 1 1 0 0,-1-1-1 0 0,1 2 1 0 0,-12 8-1 0 0,9-5 107 0 0,-1 1-1 0 0,1 0 0 0 0,1 1 0 0 0,-9 12 0 0 0,-14 33-479 0 0,21-35 18 0 0,9-18 18 0 0,-1 1 1 0 0,1 0-1 0 0,0 0 1 0 0,0 0-1 0 0,1 0 1 0 0,-1 5-1 0 0,0-7-30 0 0,1 0-1 0 0,0 0 0 0 0,0 0 0 0 0,0 0 0 0 0,0 0 0 0 0,0 0 1 0 0,0-1-1 0 0,0 1 0 0 0,1 0 0 0 0,-1 0 0 0 0,0 0 0 0 0,0 0 1 0 0,1 0-1 0 0,-1 0 0 0 0,1 0 0 0 0,-1 0 0 0 0,1 0 0 0 0,-1 0 1 0 0,1-1-1 0 0,-1 1 0 0 0,1 0 0 0 0,1 1 0 0 0,0-1-22 0 0,0 0 0 0 0,0 0-1 0 0,0 1 1 0 0,0-2 0 0 0,0 1-1 0 0,1 0 1 0 0,-1 0 0 0 0,0-1-1 0 0,1 1 1 0 0,-1-1 0 0 0,4 0-1 0 0,12 3-42 0 0,-17-2 68 0 0,1-1 0 0 0,0 1 0 0 0,0-1 0 0 0,-1 0 0 0 0,1 1 0 0 0,0-1 0 0 0,0 0 0 0 0,0 0 0 0 0,2-1 0 0 0,2 1 9 0 0,-1 0 0 0 0,1 0 0 0 0,0 0 0 0 0,-1 0 0 0 0,1 1 0 0 0,-1 0 0 0 0,8 2 0 0 0,10 2-21 0 0,-1-1-95 0 0,39 1 0 0 0,-51-4 109 0 0,-1 0 0 0 0,0 0 1 0 0,0 1-1 0 0,0 0 1 0 0,0 1-1 0 0,12 5 0 0 0,27 7 52 0 0,-44-14-61 0 0,0 0-1 0 0,0 1 1 0 0,0-1-1 0 0,0 1 0 0 0,0-1 1 0 0,-1 1-1 0 0,1 0 1 0 0,-1 1-1 0 0,1-1 0 0 0,-1 0 1 0 0,0 1-1 0 0,0 0 1 0 0,0 0-1 0 0,0 0 0 0 0,0 0 1 0 0,-1 0-1 0 0,1 1 1 0 0,-1-1-1 0 0,0 1 0 0 0,0-1 1 0 0,0 1-1 0 0,-1 0 1 0 0,1 0-1 0 0,-1 0 1 0 0,1 5-1 0 0,3 8 44 0 0,-4-16-44 0 0,0 1 1 0 0,0-1 0 0 0,-1 1 0 0 0,1 0-1 0 0,-1 0 1 0 0,1-1 0 0 0,-1 1 0 0 0,0 0-1 0 0,0 0 1 0 0,0-1 0 0 0,0 1 0 0 0,0 3-1 0 0,-1 2 56 0 0,-1-1 0 0 0,1 0-1 0 0,-1 0 1 0 0,-1 0 0 0 0,1 0-1 0 0,-1 0 1 0 0,0 0-1 0 0,0-1 1 0 0,-1 1 0 0 0,1-1-1 0 0,-1 0 1 0 0,-1 0 0 0 0,1 0-1 0 0,-1-1 1 0 0,1 1 0 0 0,-1-1-1 0 0,-1 0 1 0 0,1-1 0 0 0,0 1-1 0 0,-1-1 1 0 0,0 0 0 0 0,-7 2-1 0 0,-15 6 262 0 0,4-1-69 0 0,-1-2-1 0 0,-41 10 1 0 0,28-12-162 0 0,14-1-389 0 0,0-1 1 0 0,-33 0-1 0 0,55-4-765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6:03.3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 73 4144 0 0,'0'0'319'0'0,"0"-1"-210"0"0,0-2-33 0 0,0 2 32 0 0,0-1 0 0 0,0 1 1 0 0,0 0-1 0 0,0 0 0 0 0,0 0 0 0 0,0 0 1 0 0,0 0-1 0 0,-1 0 0 0 0,1 0 1 0 0,0 0-1 0 0,-1 0 0 0 0,1 0 1 0 0,-1 0-1 0 0,1 0 0 0 0,-1 0 1 0 0,1 0-1 0 0,-2-1 0 0 0,1 1 251 0 0,1 0-1 0 0,-1 0 0 0 0,0 0 1 0 0,1 0-1 0 0,-1-1 1 0 0,1 1-1 0 0,-1 0 1 0 0,1 0-1 0 0,0 0 1 0 0,0-1-1 0 0,-1 1 1 0 0,1-5 3812 0 0,-2-11-2392 0 0,0 6 5990 0 0,5 12-7546 0 0,-1 0-189 0 0,1 1 0 0 0,-1 0 0 0 0,1 0 1 0 0,-1 0-1 0 0,0 1 0 0 0,0-1 1 0 0,0 1-1 0 0,0-1 0 0 0,0 1 1 0 0,0-1-1 0 0,-1 1 0 0 0,2 4 0 0 0,17 39-49 0 0,-15-32 15 0 0,3 25 0 0 0,-3-13 0 0 0,9 61-14 0 0,-12-47-86 0 0,-2-34 26 0 0,0-1 0 0 0,0 1 0 0 0,1 0 0 0 0,-1-1-1 0 0,1 1 1 0 0,0-1 0 0 0,1 1 0 0 0,2 7 0 0 0,2 7-724 0 0,0-1-6068 0 0,0-4-376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7:11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0 185 10592 0 0,'1'-1'4214'0'0,"2"-2"-3370"0"0,-1 1 0 0 0,1-1-1 0 0,0 1 1 0 0,0 0 0 0 0,0 0 0 0 0,0 0-1 0 0,0 1 1 0 0,1-1 0 0 0,5-1 0 0 0,1-2-771 0 0,-8 4 80 0 0,0 0 1 0 0,0 1-1 0 0,1-1 1 0 0,-1 1-1 0 0,0-1 1 0 0,0 1-1 0 0,0 0 0 0 0,2 0 1 0 0,2 0 54 0 0,5-1 10 0 0,0 0-1 0 0,0 2 1 0 0,0-1 0 0 0,-1 1 0 0 0,20 4-1 0 0,-16-2 14 0 0,0-1-1 0 0,19 1 0 0 0,26-4-136 0 0,63-8 0 0 0,-5 1 386 0 0,37 0-463 0 0,-49 5-288 0 0,53-5 114 0 0,128-11-52 0 0,-186 10 209 0 0,50-7 0 0 0,233-35 0 0 0,-197 37 30 0 0,-90 9-6 0 0,248-9 117 0 0,162 33 224 0 0,-427-14-311 0 0,66 7 132 0 0,-97-5-122 0 0,49 9-15 0 0,1-1-178 0 0,-22-4 57 0 0,-34-5 72 0 0,29 7 0 0 0,-40-7 0 0 0,34 4 0 0 0,-33-6 0 0 0,32 8 0 0 0,44 7 0 0 0,-23-4 400 0 0,-73-14-400 0 0,-3-1 0 0 0,0 0 0 0 0,1 0-13 0 0,-8 0-51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6:03.71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83 24 15232 0 0,'-6'1'745'0'0,"-25"9"167"0"0,20-6-898 0 0,9-2 139 0 0,0 0 0 0 0,0 1 0 0 0,0-1 0 0 0,0 1 1 0 0,1-1-1 0 0,-1 1 0 0 0,1 0 0 0 0,-1-1 0 0 0,1 1 0 0 0,0 0 0 0 0,-1 3 0 0 0,-5 37 2074 0 0,2-13-1744 0 0,4-25-403 0 0,0 1 0 0 0,1 0-1 0 0,0 0 1 0 0,0 0 0 0 0,0-1 0 0 0,1 1 0 0 0,0 0-1 0 0,1 6 1 0 0,2 0 87 0 0,-1 0 1 0 0,10 19-1 0 0,-11-27-128 0 0,0-1 0 0 0,0 0 0 0 0,1 1 0 0 0,-1-1 0 0 0,1 0 0 0 0,0 0 0 0 0,-1-1 0 0 0,1 1 0 0 0,1-1 0 0 0,-1 1 0 0 0,0-1 0 0 0,1 0 0 0 0,-1 0 0 0 0,1 0 0 0 0,-1-1 0 0 0,1 1 0 0 0,0-1 0 0 0,0 0 0 0 0,0 0 0 0 0,0 0 0 0 0,-1-1 0 0 0,1 1 0 0 0,0-1 0 0 0,0 0 0 0 0,0 0 0 0 0,0 0 0 0 0,0-1 0 0 0,0 1 0 0 0,0-1 0 0 0,5-2 0 0 0,-7 2-12 0 0,-1 1-1 0 0,1-1 1 0 0,-1 0-1 0 0,1 0 1 0 0,-1-1-1 0 0,0 1 1 0 0,1 0-1 0 0,-1 0 1 0 0,0-1 0 0 0,0 1-1 0 0,0 0 1 0 0,0-1-1 0 0,0 1 1 0 0,1-4-1 0 0,5-7 127 0 0,5-5 82 0 0,-2 0 0 0 0,16-33 0 0 0,-24 44-192 0 0,0 1 1 0 0,-1-1-1 0 0,1 0 0 0 0,-1 0 0 0 0,0 0 0 0 0,-1 0 1 0 0,1 0-1 0 0,-1 0 0 0 0,0 0 0 0 0,-1 0 0 0 0,-1-7 0 0 0,0-20 191 0 0,2 29-231 0 0,-1 0 1 0 0,0-1-1 0 0,0 1 0 0 0,0 0 0 0 0,-1-1 0 0 0,1 1 1 0 0,-1 0-1 0 0,0 0 0 0 0,0 0 0 0 0,0 1 1 0 0,-1-1-1 0 0,0 0 0 0 0,1 1 0 0 0,-1-1 0 0 0,0 1 1 0 0,-5-3-1 0 0,8 5-27 0 0,-1 0 0 0 0,0 1 0 0 0,0-1 1 0 0,0 1-1 0 0,0-1 0 0 0,0 1 0 0 0,0-1 0 0 0,0 1 0 0 0,0 0 1 0 0,0 0-1 0 0,0-1 0 0 0,0 1 0 0 0,0 0 0 0 0,0 0 0 0 0,0 0 1 0 0,0 0-1 0 0,0 0 0 0 0,0 0 0 0 0,-1 1 0 0 0,-22 7-607 0 0,10-3-126 0 0,1 2-831 0 0,5 4-3573 0 0,7-10 4784 0 0,-8 8-6926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06:04.1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102 107 9216 0 0,'0'0'13079'0'0,"12"1"-11575"0"0,-7 1-1474 0 0,-2 0-21 0 0,-1-1 0 0 0,1 1 0 0 0,0-1 0 0 0,0 0 0 0 0,0 0 0 0 0,0 0 0 0 0,0-1-1 0 0,0 1 1 0 0,0-1 0 0 0,4 1 0 0 0,2-1 91 0 0,0 0 0 0 0,-1-1 0 0 0,1 0 0 0 0,-1 0 0 0 0,17-5 0 0 0,-22 5-66 0 0,0 0 0 0 0,-1 0 0 0 0,1-1 0 0 0,-1 1-1 0 0,1-1 1 0 0,-1 1 0 0 0,0-1 0 0 0,1 0 0 0 0,-1 0-1 0 0,0 0 1 0 0,0 0 0 0 0,0 0 0 0 0,-1-1 0 0 0,1 1-1 0 0,0 0 1 0 0,-1-1 0 0 0,0 1 0 0 0,0-1 0 0 0,1 0 0 0 0,-1 0-1 0 0,1-4 1 0 0,-2 5 0 0 0,1 0-1 0 0,-1 0 1 0 0,0 0 0 0 0,0 0-1 0 0,0 1 1 0 0,0-1 0 0 0,0 0-1 0 0,0 0 1 0 0,0 0-1 0 0,0 0 1 0 0,-1 0 0 0 0,1 0-1 0 0,-1 0 1 0 0,1 0-1 0 0,-1 1 1 0 0,0-1 0 0 0,0 0-1 0 0,0 0 1 0 0,0 1 0 0 0,0-1-1 0 0,0 1 1 0 0,0-1-1 0 0,-1 1 1 0 0,1-1 0 0 0,0 1-1 0 0,-1 0 1 0 0,1 0-1 0 0,-1-1 1 0 0,0 1 0 0 0,-1-1-1 0 0,-1 1-16 0 0,1-1-1 0 0,-1 1 0 0 0,1-1 0 0 0,-1 1 0 0 0,0 0 1 0 0,0 1-1 0 0,1-1 0 0 0,-1 1 0 0 0,0-1 0 0 0,0 1 1 0 0,0 0-1 0 0,0 1 0 0 0,1-1 0 0 0,-8 2 1 0 0,-5 2-30 0 0,1 1 0 0 0,0 1 0 0 0,0 1 0 0 0,-23 13 0 0 0,-22 22-2998 0 0,38-26-5486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18:45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0 9672 0 0,'0'0'748'0'0,"-1"3"-492"0"0,0 2 179 0 0,-1 0 1 0 0,1-1-1 0 0,0 1 1 0 0,1 1-1 0 0,-1-1 1 0 0,1 8-1 0 0,-2 17 2464 0 0,2-26-2595 0 0,0 0 0 0 0,0 0 0 0 0,0 0-1 0 0,1 1 1 0 0,-1-1 0 0 0,1 0 0 0 0,0 0-1 0 0,3 7 1 0 0,-2-5-84 0 0,-1-1-1 0 0,1 1 1 0 0,-1 0 0 0 0,0 0 0 0 0,0 7-1 0 0,9 136 1728 0 0,-4-28-1624 0 0,0 0-141 0 0,-5-45-182 0 0,-2 57 0 0 0,0 318-102 0 0,2-236 68 0 0,-7 282 34 0 0,9-318 0 0 0,-1 81 0 0 0,-13 764-64 0 0,24-613 64 0 0,-13-411 0 0 0,6 102 0 0 0,3 92 0 0 0,-3 7 11 0 0,-2 327 194 0 0,-26-181 179 0 0,3-249-619 0 0,12-69 54 0 0,6-22-183 0 0,-1 0 0 0 0,-1 1-1 0 0,1-1 1 0 0,-1-1 0 0 0,-1 1-1 0 0,1 0 1 0 0,-7 8 0 0 0,1-8-1152 0 0,-3-6-54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18:45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0 108 11456 0 0,'0'0'1040'0'0,"2"0"-734"0"0,16-5 1672 0 0,0 2 0 0 0,31-3 0 0 0,-12 2-980 0 0,209-21 2203 0 0,105-5-2097 0 0,-193 19-922 0 0,281-10 284 0 0,1 18-9 0 0,-423 3-442 0 0,533 10 513 0 0,-304-3-414 0 0,-7 0 44 0 0,98 2 24 0 0,-96-1-161 0 0,88 4 293 0 0,-10-1 121 0 0,-153-6-218 0 0,327-3 131 0 0,-54-21-201 0 0,-253 8-116 0 0,302-13 120 0 0,5 17-141 0 0,-247 1-10 0 0,-225 6-126 0 0,0 0-1 0 0,0 1 1 0 0,0 2 0 0 0,33 7-1 0 0,-45-8-7 0 0,-7-2-77 0 0,0 1 0 0 0,-1-1 1 0 0,1 1-1 0 0,0-1 0 0 0,0 1 0 0 0,0 0 0 0 0,3 2 0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18:45.20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400 24 9216 0 0,'-1'-1'421'0'0,"1"0"-407"0"0,0 0-1 0 0,-1 0 1 0 0,1 0-1 0 0,0 0 1 0 0,-1 1 0 0 0,1-1-1 0 0,-1 0 1 0 0,1 0-1 0 0,-1 1 1 0 0,0-1-1 0 0,1 0 1 0 0,-1 1 0 0 0,1-1-1 0 0,-1 0 1 0 0,0 1-1 0 0,0-1 1 0 0,1 1 0 0 0,-1-1-1 0 0,0 1 1 0 0,0-1-1 0 0,0 1 1 0 0,0 0 0 0 0,1-1-1 0 0,-1 1 1 0 0,0 0-1 0 0,0 0 1 0 0,0 0-1 0 0,0 0 1 0 0,0 0 0 0 0,0 0-1 0 0,0 0 1 0 0,0 0-1 0 0,0 0 1 0 0,1 0 0 0 0,-1 0-1 0 0,0 0 1 0 0,0 1-1 0 0,0-1 1 0 0,0 0 0 0 0,0 1-1 0 0,0 0 1 0 0,-2-1 445 0 0,-1 0 1 0 0,1 0-1 0 0,0 0 1 0 0,0-1-1 0 0,0 1 1 0 0,0-1-1 0 0,0 1 1 0 0,-4-3-1 0 0,-7-1 1799 0 0,8 4-1564 0 0,1 0 0 0 0,-1 0 0 0 0,0 0 0 0 0,-6 2 0 0 0,-14 0 120 0 0,-13-4-50 0 0,29 1-652 0 0,-1 0 0 0 0,0 0-1 0 0,0 2 1 0 0,0-1 0 0 0,-16 4-1 0 0,15-1-3 0 0,0-1-1 0 0,0 0 0 0 0,-1 0 0 0 0,-13-1 0 0 0,25-1-99 0 0,1 0 0 0 0,-1 0 0 0 0,1 0 0 0 0,-1 0-1 0 0,0 0 1 0 0,1 0 0 0 0,-1 0 0 0 0,1 0 0 0 0,-1 1-1 0 0,0-1 1 0 0,1 0 0 0 0,-1 0 0 0 0,1 1 0 0 0,-1-1 0 0 0,0 1-1 0 0,-2 1 15 0 0,2-2-21 0 0,1 1-1 0 0,0-1 1 0 0,-1 0 0 0 0,1 0 0 0 0,-1 1-1 0 0,1-1 1 0 0,0 0 0 0 0,-1 0 0 0 0,1 1-1 0 0,0-1 1 0 0,-1 1 0 0 0,1-1 0 0 0,0 0-1 0 0,-1 1 1 0 0,1-1 0 0 0,0 1 0 0 0,0-1-1 0 0,-1 0 1 0 0,1 1 0 0 0,0-1 0 0 0,0 2-1 0 0,3 3-2 0 0,-2-4 1 0 0,4 6-3 0 0,-3-3-7 0 0,1 0-1 0 0,-1 0 1 0 0,1 0-1 0 0,0-1 1 0 0,0 1-1 0 0,1-1 1 0 0,-1 1 0 0 0,1-1-1 0 0,0 0 1 0 0,0-1-1 0 0,4 3 1 0 0,2 1-6 0 0,86 49-51 0 0,-78-44 34 0 0,34 14 0 0 0,9 6 176 0 0,-56-27-81 0 0,1 0-1 0 0,-1 0 1 0 0,6 6-1 0 0,-1 0 89 0 0,-8-8 366 0 0,1 11 75 0 0,-2-10-516 0 0,-1 0-1 0 0,0-1 0 0 0,0 1 0 0 0,0-1 1 0 0,0 1-1 0 0,-1-1 0 0 0,1 1 0 0 0,-1 0 1 0 0,0-1-1 0 0,1 0 0 0 0,-1 1 0 0 0,0-1 1 0 0,0 1-1 0 0,-1-1 0 0 0,1 0 0 0 0,0 0 1 0 0,-1 0-1 0 0,1 0 0 0 0,-1 0 0 0 0,0 0 1 0 0,-2 2-1 0 0,-4 3 94 0 0,-1-1 0 0 0,1 0 0 0 0,-1-1 0 0 0,-10 5 0 0 0,13-7-132 0 0,-3 1 14 0 0,-1 0 0 0 0,-1 0 1 0 0,1-1-1 0 0,-1 0 0 0 0,1-1 1 0 0,-1 0-1 0 0,-12 0 0 0 0,-6-1-61 0 0,-43-3 0 0 0,56 0-786 0 0,0-1 0 0 0,0-1-1 0 0,-30-10 1 0 0,38 10-1181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18:45.20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91 5528 0 0,'1'-1'6913'0'0,"17"-3"-3518"0"0,-14 3-2973 0 0,0 0-1 0 0,0 0 1 0 0,0 0 0 0 0,0-1-1 0 0,5-2 1 0 0,20-9 1835 0 0,63-21 1 0 0,-75 29-2029 0 0,0 1 1 0 0,1 1-1 0 0,25-2 1 0 0,55 3 152 0 0,-67 2-508 0 0,-24 0-245 0 0,1-1-1 0 0,-1 0 0 0 0,9-2 0 0 0,-1 0-1126 0 0,1 2-125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18:45.20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34 1 12440 0 0,'0'2'129'0'0,"-1"0"0"0"0,1 0-1 0 0,-1 0 1 0 0,0 0 0 0 0,0 0 0 0 0,1 0 0 0 0,-1 0 0 0 0,-1 0 0 0 0,-1 3 0 0 0,-3 6 1474 0 0,-5 21 3692 0 0,9-22-4396 0 0,0-1-1 0 0,1 0 1 0 0,0 16 0 0 0,2 7-536 0 0,2 0-1 0 0,0 0 1 0 0,11 36 0 0 0,31 94-617 0 0,-42-152 282 0 0,0 0-126 0 0,1 1 0 0 0,0-1 0 0 0,0 0 0 0 0,9 15 0 0 0,8 2-1524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18:45.20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367 1 20735 0 0,'6'53'1012'0'0,"-6"-53"-999"0"0,0 0-1 0 0,0 0 1 0 0,0 1-1 0 0,0-1 1 0 0,0 0-1 0 0,0 0 0 0 0,0 0 1 0 0,0 0-1 0 0,0 0 1 0 0,0 0-1 0 0,0 1 1 0 0,0-1-1 0 0,0 0 0 0 0,0 0 1 0 0,0 0-1 0 0,0 0 1 0 0,0 0-1 0 0,0 1 1 0 0,0-1-1 0 0,0 0 0 0 0,0 0 1 0 0,0 0-1 0 0,0 0 1 0 0,0 0-1 0 0,0 0 1 0 0,0 0-1 0 0,-1 1 1 0 0,1-1-1 0 0,0 0 0 0 0,0 0 1 0 0,0 0-1 0 0,0 0 1 0 0,0 0-1 0 0,0 0 1 0 0,0 0-1 0 0,0 0 0 0 0,-1 0 1 0 0,1 0-1 0 0,0 1 1 0 0,0-1-1 0 0,0 0 1 0 0,0 0-1 0 0,0 0 0 0 0,0 0 1 0 0,-1 0-1 0 0,-3 0 55 0 0,1 0-1 0 0,-1 1 0 0 0,0-1 1 0 0,0-1-1 0 0,1 1 0 0 0,-1-1 1 0 0,0 1-1 0 0,1-1 0 0 0,-6-2 1 0 0,3 2 114 0 0,0-1 0 0 0,0 1 0 0 0,-12-1 0 0 0,-5 1 1067 0 0,17 1-1112 0 0,0-1-1 0 0,1 1 1 0 0,-1 0 0 0 0,1 0-1 0 0,-1 1 1 0 0,0 0 0 0 0,1 0 0 0 0,-1 0-1 0 0,1 0 1 0 0,-1 1 0 0 0,1 0 0 0 0,0 0-1 0 0,-7 4 1 0 0,-13 9-19 0 0,10-7-54 0 0,2 1 0 0 0,-1 0-1 0 0,-17 16 1 0 0,25-19-63 0 0,1 1 0 0 0,1-1 0 0 0,-1 1 0 0 0,1 0 0 0 0,0 0 0 0 0,1 0 0 0 0,-6 16 0 0 0,-11 53 0 0 0,13-31-33 0 0,-3 10-36 0 0,8-47 53 0 0,0-3 8 0 0,0 1 0 0 0,1-1 0 0 0,0 1 0 0 0,0-1 0 0 0,1 1 0 0 0,-1-1 1 0 0,1 1-1 0 0,1 9 0 0 0,1-3-14 0 0,1 1 1 0 0,1 0-1 0 0,0-1 0 0 0,9 20 1 0 0,-11-27 15 0 0,1 0 0 0 0,0 0 0 0 0,0 0 0 0 0,0 0 0 0 0,1-1 0 0 0,-1 0 0 0 0,1 0 1 0 0,0 0-1 0 0,1 0 0 0 0,-1-1 0 0 0,1 1 0 0 0,-1-1 0 0 0,8 4 0 0 0,84 33-66 0 0,-78-34 70 0 0,1 0 1 0 0,-1-2-1 0 0,1 0 0 0 0,0-1 1 0 0,0-1-1 0 0,24 0 0 0 0,-16-1-34 0 0,-1-1 0 0 0,0-1 0 0 0,1-2 0 0 0,-1-1 0 0 0,0-1 0 0 0,32-10 0 0 0,29-16-2109 0 0,-40 9 878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18:45.20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1 129 17791 0 0,'0'0'5418'0'0,"1"2"-4277"0"0,3 4-539 0 0,-2-4-530 0 0,-1-1 1 0 0,0 0-1 0 0,0 1 1 0 0,-1-1-1 0 0,1 1 0 0 0,0 0 1 0 0,0-1-1 0 0,-1 1 1 0 0,1-1-1 0 0,-1 1 0 0 0,1 0 1 0 0,-1-1-1 0 0,0 1 0 0 0,1 3 1 0 0,4 54 927 0 0,5 80-351 0 0,-20 20-569 0 0,2-60-177 0 0,1-3-38 0 0,11-158-1423 0 0,2-36 1118 0 0,-1 3 201 0 0,-2 48 172 0 0,1 0 0 0 0,14-58 0 0 0,-12 72 73 0 0,0 7 12 0 0,0-1 0 0 0,2 1 0 0 0,1 1-1 0 0,1-1 1 0 0,16-29 0 0 0,-1 20 411 0 0,-24 34-415 0 0,-1 0-1 0 0,1 1 1 0 0,-1-1-1 0 0,1 1 1 0 0,-1-1-1 0 0,1 0 1 0 0,0 1 0 0 0,-1-1-1 0 0,1 1 1 0 0,0 0-1 0 0,-1-1 1 0 0,1 1-1 0 0,0 0 1 0 0,-1-1-1 0 0,1 1 1 0 0,0 0-1 0 0,0 0 1 0 0,-1-1-1 0 0,1 1 1 0 0,0 0 0 0 0,0 0-1 0 0,0 0 1 0 0,-1 0-1 0 0,1 0 1 0 0,0 0-1 0 0,0 0 1 0 0,-1 1-1 0 0,1-1 1 0 0,0 0-1 0 0,0 0 1 0 0,-1 1-1 0 0,1-1 1 0 0,1 1 0 0 0,-1-1 0 0 0,1 1 1 0 0,-1 0 0 0 0,0 0 0 0 0,1-1 0 0 0,-1 1 0 0 0,0 0 0 0 0,0 0 0 0 0,0 0 0 0 0,0 0 0 0 0,0 0 0 0 0,0 0 0 0 0,0 1 0 0 0,0-1 0 0 0,-1 0 0 0 0,1 0 0 0 0,1 2 0 0 0,12 34 263 0 0,-11-29-234 0 0,0 0 0 0 0,0-1 1 0 0,0 1-1 0 0,2 15 1 0 0,-2-7-20 0 0,0 0 1 0 0,1 1-1 0 0,1-1 0 0 0,0-1 1 0 0,1 1-1 0 0,9 14 1 0 0,1-1 21 0 0,1-1 1 0 0,22 28 0 0 0,-18-23-48 0 0,-15-23 0 0 0,0-1 0 0 0,16 19 0 0 0,-9-16 2 0 0,-11-11-3 0 0,0 1 0 0 0,0-1 0 0 0,0 1 1 0 0,0 0-1 0 0,-1 0 0 0 0,1 0 0 0 0,0 0 0 0 0,-1 0 1 0 0,1 0-1 0 0,-1 0 0 0 0,0 0 0 0 0,0 0 0 0 0,0 1 0 0 0,0-1 1 0 0,0 1-1 0 0,0-1 0 0 0,-1 0 0 0 0,1 1 0 0 0,0 4 1 0 0,-1-3-42 0 0,0 0 1 0 0,1-1 0 0 0,0 1 0 0 0,-1-1 0 0 0,1 1 0 0 0,1-1 0 0 0,1 6 0 0 0,-1-6-64 0 0,-1 1 0 0 0,1 0-1 0 0,-1 0 1 0 0,0 0 0 0 0,0 0-1 0 0,-1 0 1 0 0,1 7 0 0 0,-1-8-146 0 0,0 0 0 0 0,0 1 0 0 0,0-1 1 0 0,-1 1-1 0 0,0-1 0 0 0,0 0 0 0 0,-2 6 0 0 0,3-8 103 0 0,0 0-1 0 0,-1 0 1 0 0,1 0-1 0 0,-1 0 1 0 0,1-1-1 0 0,0 1 0 0 0,0 0 1 0 0,0 0-1 0 0,-1 0 1 0 0,1 0-1 0 0,0 2 1 0 0,1-2-6 0 0,-1 0 0 0 0,1 0 0 0 0,-1 0 0 0 0,1 0 0 0 0,0-1 0 0 0,-1 1 0 0 0,1 0 0 0 0,0 0 0 0 0,-1-1 0 0 0,1 1 0 0 0,1 1 0 0 0,-2-2 152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19:17.93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0 10136 0 0,'0'0'6303'0'0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7:12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67 7112 0 0,'-3'-10'103'0'0,"1"5"779"0"0,1 0 0 0 0,0 0-1 0 0,0-1 1 0 0,-1-8 0 0 0,2 12-525 0 0,-1 1-1 0 0,1-1 1 0 0,-1 1 0 0 0,1-1 0 0 0,-1 1 0 0 0,0-1 0 0 0,0 1 0 0 0,0 0 0 0 0,-5-8 5828 0 0,11 24-5584 0 0,6 55 390 0 0,2 112 1 0 0,-11-123-627 0 0,1 34 190 0 0,7 81 215 0 0,2 21-268 0 0,-3-31-324 0 0,-1-20-46 0 0,0 9-21 0 0,0 71 4 0 0,-7-97-86 0 0,1-34-308 0 0,-13 111-1 0 0,-5 10 994 0 0,0 13-632 0 0,11-144-63 0 0,-8 70 26 0 0,-2 3-45 0 0,-5 49 96 0 0,9-55 496 0 0,-2 42-815 0 0,0 4 470 0 0,5-76-6 0 0,-1 11-355 0 0,-12 44-82 0 0,16-123 341 0 0,4 98 1 0 0,2-77-136 0 0,-7 25-10 0 0,6-59 0 0 0,-9 64 0 0 0,3-36 0 0 0,6-25 0 0 0,-1-25-157 0 0,1-15-666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33.04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100 1947 2240 0 0,'0'0'101'0'0,"-1"1"1"0"0,-21 12-28 0 0,20-11 148 0 0,0-1 1 0 0,0 0-1 0 0,0 0 0 0 0,0-1 0 0 0,0 1 0 0 0,0 0 0 0 0,0-1 1 0 0,0 1-1 0 0,0-1 0 0 0,-1 0 0 0 0,1 1 0 0 0,0-1 0 0 0,0 0 1 0 0,0-1-1 0 0,0 1 0 0 0,-1 0 0 0 0,1 0 0 0 0,-4-2 0 0 0,4 1 736 0 0,0 0-76 0 0,-17-8 1077 0 0,17 8-1778 0 0,2 0-164 0 0,-1 1-1 0 0,1 0 0 0 0,-1-1 0 0 0,1 1 1 0 0,0-1-1 0 0,-1 1 0 0 0,1-1 1 0 0,-1 1-1 0 0,1-1 0 0 0,0 1 0 0 0,0-1 1 0 0,-1 1-1 0 0,1-1 0 0 0,0 1 0 0 0,0-1 1 0 0,0 0-1 0 0,0 1 0 0 0,-1-1 1 0 0,1 1-1 0 0,0-1 0 0 0,0 0 0 0 0,0 1 1 0 0,0-1-1 0 0,0 1 0 0 0,1-1 1 0 0,-1 1-1 0 0,0-1 0 0 0,0-1 0 0 0,0 2-11 0 0,1 0 0 0 0,-1 0-1 0 0,0 0 1 0 0,0 0-1 0 0,0-1 1 0 0,0 1-1 0 0,0 0 1 0 0,0 0 0 0 0,0 0-1 0 0,0 0 1 0 0,1-1-1 0 0,-1 1 1 0 0,0 0 0 0 0,0 0-1 0 0,0 0 1 0 0,0-1-1 0 0,0 1 1 0 0,0 0-1 0 0,0 0 1 0 0,0 0 0 0 0,0-1-1 0 0,0 1 1 0 0,0 0-1 0 0,0 0 1 0 0,0 0 0 0 0,-1-1-1 0 0,1 1 1 0 0,0 0-1 0 0,0 0 1 0 0,0 0 0 0 0,0-1-1 0 0,0 1 1 0 0,0 0-1 0 0,0 0 1 0 0,-1 0-1 0 0,1 0 1 0 0,0 0 0 0 0,0-1-1 0 0,0 1 1 0 0,0 0-1 0 0,-3-4 24 0 0,6-8 174 0 0,-3 12-225 0 0,1-1-1 0 0,-1 1 1 0 0,0 0 0 0 0,0 0 0 0 0,0-1 0 0 0,0 1 0 0 0,0 0 0 0 0,1-1-1 0 0,-1 1 1 0 0,0 0 0 0 0,0 0 0 0 0,0-1 0 0 0,0 1 0 0 0,0 0 0 0 0,0-1-1 0 0,0 1 1 0 0,0 0 0 0 0,0 0 0 0 0,0-1 0 0 0,0 1 0 0 0,0 0 0 0 0,0-1 0 0 0,-1 1-1 0 0,1 0 1 0 0,0-1 0 0 0,0 0-25 0 0,-1 0-1 0 0,1 0 1 0 0,0 0 0 0 0,-1 0-1 0 0,1 0 1 0 0,0 0-1 0 0,0 0 1 0 0,0 0 0 0 0,0 0-1 0 0,0 0 1 0 0,0 0 0 0 0,0 0-1 0 0,0 0 1 0 0,0 0-1 0 0,0 0 1 0 0,1-1 0 0 0,0-9 81 0 0,-1 9 534 0 0,-1-3 2281 0 0,1 1 478 0 0,1-1 59 0 0,-2-1-2391 0 0,1 5-935 0 0,-1 0-1 0 0,1 1 0 0 0,0-1 1 0 0,0 0-1 0 0,0 1 1 0 0,0-1-1 0 0,0 0 1 0 0,0 1-1 0 0,0-1 0 0 0,0 0 1 0 0,0 1-1 0 0,0-1 1 0 0,1 0-1 0 0,-1 1 1 0 0,0-1-1 0 0,0 0 0 0 0,0 1 1 0 0,1-2-1 0 0,0 2-17 0 0,-1-1 1 0 0,0 0-1 0 0,0 0 0 0 0,1 0 0 0 0,-1 0 0 0 0,0 0 0 0 0,0 1 0 0 0,0-1 1 0 0,0 0-1 0 0,0 0 0 0 0,0 0 0 0 0,0 0 0 0 0,0 0 0 0 0,0 1 0 0 0,-1-1 1 0 0,1 0-1 0 0,-1-1 0 0 0,1 1-19 0 0,0 0 0 0 0,0 1 0 0 0,-1-1 0 0 0,1 1-1 0 0,0-1 1 0 0,0 0 0 0 0,0 0 0 0 0,0 1 0 0 0,0-1 0 0 0,0 0 0 0 0,0 1 0 0 0,0-1 0 0 0,0 0 0 0 0,0 1 0 0 0,0-1-1 0 0,0 0 1 0 0,1 1 0 0 0,-1-1 0 0 0,0 0 0 0 0,0 1 0 0 0,1-1 0 0 0,-1 1 0 0 0,0-1 0 0 0,1 0 0 0 0,-1 1 0 0 0,1-1-1 0 0,-1 1 1 0 0,1-1 0 0 0,-1 0-1 0 0,1 1 0 0 0,-1 0-1 0 0,0-1 1 0 0,0 1 0 0 0,1 0-1 0 0,-1-1 1 0 0,0 1 0 0 0,0 0-1 0 0,0-1 1 0 0,1 1 0 0 0,-1-1 0 0 0,0 1-1 0 0,0 0 1 0 0,0-1 0 0 0,0 1-1 0 0,0-1 1 0 0,0 1 0 0 0,0 0-1 0 0,0-1 1 0 0,0 0 0 0 0,0-2 52 0 0,1-1-11 0 0,1 0 0 0 0,0 1 0 0 0,0-1 0 0 0,0 0 0 0 0,1 1 0 0 0,-1-1 0 0 0,1 1 0 0 0,0 0-1 0 0,-1 0 1 0 0,5-3 0 0 0,11-14 85 0 0,-1 5-57 0 0,-14 13-81 0 0,-1 0 0 0 0,1 0 0 0 0,0 0 0 0 0,-1-1 0 0 0,4-4 0 0 0,-1 0 47 0 0,1 0-1 0 0,12-12 1 0 0,-13 14-38 0 0,0 0 0 0 0,0 0-1 0 0,-1-1 1 0 0,8-11 0 0 0,-5 3 35 0 0,-5 8-10 0 0,1 1 1 0 0,1-1-1 0 0,-1 1 0 0 0,1-1 0 0 0,5-5 0 0 0,50-49 180 0 0,-51 52-263 0 0,0 1 0 0 0,0 0 1 0 0,14-9-1 0 0,11-9-42 0 0,6-10 75 0 0,51-33 0 0 0,-56 40 7 0 0,-24 19 0 0 0,23-16 0 0 0,-28 22 0 0 0,17-10 0 0 0,-1-2 0 0 0,35-30 0 0 0,-12 8 0 0 0,-30 26 0 0 0,-1 0 0 0 0,14-15 0 0 0,-16 14 0 0 0,6-8 0 0 0,21-18 0 0 0,-23 23 55 0 0,19-23 1 0 0,10-10 81 0 0,-11 17-89 0 0,64-46 0 0 0,-59 48-133 0 0,40-39-1 0 0,-60 52 59 0 0,42-31-27 0 0,-40 31 45 0 0,0 0-1 0 0,23-24 1 0 0,43-38 9 0 0,-7 6 0 0 0,49-51 0 0 0,-65 61 0 0 0,-3 10 0 0 0,-52 44 0 0 0,1 0 0 0 0,18-12 0 0 0,-17 14 0 0 0,0-2 0 0 0,16-14 0 0 0,37-44 0 0 0,-34 42 0 0 0,-19 16 0 0 0,0-1 0 0 0,0 0 0 0 0,10-12 0 0 0,-18 18 2 0 0,0-1-1 0 0,11-3-18 0 0,5 1-388 0 0,-16 6 264 0 0,-1 0-363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34.07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423 582 11664 0 0,'0'0'11126'0'0,"6"-5"-10285"0"0,-3-2-714 0 0,0-1 0 0 0,0 0 0 0 0,0 1 0 0 0,-1-1 0 0 0,0 0 0 0 0,0 0 0 0 0,0-13 0 0 0,-2-62 224 0 0,0 44-274 0 0,-1 28-67 0 0,0-1 0 0 0,-1 1 0 0 0,0 0 0 0 0,0-1 0 0 0,-5-10 0 0 0,6 19-10 0 0,-3-20 0 0 0,4 18 0 0 0,-1-1 0 0 0,0 1 0 0 0,0 0 0 0 0,-3-6 0 0 0,-43-85-394 0 0,47 95 370 0 0,-1-1 1 0 0,0 0-1 0 0,0 1 1 0 0,0 0-1 0 0,0-1 1 0 0,-1 1-1 0 0,1 0 1 0 0,0-1-1 0 0,-1 1 1 0 0,1 0-1 0 0,-3-1 1 0 0,2 0 0 0 0,0 1 0 0 0,0-1-1 0 0,0 1 1 0 0,1-1 0 0 0,-1 0 0 0 0,0 0 0 0 0,-1-2 0 0 0,-1 0-34 0 0,1 1 0 0 0,0 0 0 0 0,-1 1 0 0 0,0-1 0 0 0,0 0 0 0 0,0 1-1 0 0,0 0 1 0 0,0 0 0 0 0,-4-1 0 0 0,4 1 17 0 0,1 1-1 0 0,0 0 1 0 0,-1 1-1 0 0,1-1 0 0 0,-1 1 1 0 0,-6-1-1 0 0,8 1 12 0 0,-1 0 0 0 0,0 0 0 0 0,0 0-1 0 0,1-1 1 0 0,-1 1 0 0 0,0-1 0 0 0,0 0 0 0 0,1 1-1 0 0,-1-1 1 0 0,-3-2 0 0 0,-20-7 170 0 0,20 9-123 0 0,2-1 23 0 0,-16-10 18 0 0,20 11-59 0 0,-1 0 1 0 0,0 1-1 0 0,0-1 1 0 0,0 0-1 0 0,0 1 1 0 0,0 0-1 0 0,0-1 1 0 0,0 1-1 0 0,0-1 1 0 0,0 1-1 0 0,0 0 1 0 0,0 0-1 0 0,0 0 1 0 0,0 0 0 0 0,-1 0-1 0 0,1-1 3 0 0,0 1 0 0 0,1 0 0 0 0,-1 0 0 0 0,1 0-1 0 0,-1 0 1 0 0,0 0 0 0 0,1 0 0 0 0,-1-1 0 0 0,1 1 0 0 0,-1 0 0 0 0,1-1 0 0 0,-1 1-1 0 0,1 0 1 0 0,-1-1 0 0 0,1 1 0 0 0,-1 0 0 0 0,1-1 0 0 0,0 1 0 0 0,-1-1 0 0 0,1 1 0 0 0,-1-1-1 0 0,1 0 1 0 0,-1-1 35 0 0,1-1-81 0 0,0 1 149 0 0,1-3-114 0 0,-11-1 554 0 0,9 5-626 0 0,0 0 20 0 0,-4-4 49 0 0,-1-3 11 0 0,1 6 11 0 0,2 2 32 0 0,-3 0-22 0 0,5 1-18 0 0,1-1-1 0 0,-1 0 1 0 0,1 0 0 0 0,-1 1-1 0 0,1-1 1 0 0,0 0 0 0 0,-1 1 0 0 0,1-1-1 0 0,-1 1 1 0 0,1-1 0 0 0,0 0-1 0 0,-1 1 1 0 0,1-1 0 0 0,0 1 0 0 0,-1-1-1 0 0,1 1 1 0 0,0 0 0 0 0,-1 1 1 0 0,-16 10 67 0 0,15-10-66 0 0,-1 0 1 0 0,1 0-1 0 0,0 0 0 0 0,0 1 1 0 0,0-1-1 0 0,1 1 0 0 0,-1-1 1 0 0,0 1-1 0 0,1 0 0 0 0,0 0 1 0 0,0-1-1 0 0,-1 1 0 0 0,2 0 1 0 0,-2 4-1 0 0,-9 14 69 0 0,9-19-67 0 0,0 0 0 0 0,1 1 0 0 0,0-1 1 0 0,-1 0-1 0 0,1 0 0 0 0,0 1 0 0 0,0-1 1 0 0,0 1-1 0 0,1-1 0 0 0,-2 4 0 0 0,3-2-7 0 0,-1-1 0 0 0,-1 0 0 0 0,1 1 0 0 0,0-1 0 0 0,-1 0 0 0 0,0 0 0 0 0,0 0 0 0 0,0 1 0 0 0,0-1 0 0 0,0 0 0 0 0,-4 5 0 0 0,4-4 0 0 0,-1 0 0 0 0,1 0 0 0 0,0 0 0 0 0,0 0 0 0 0,0 5 0 0 0,1-5 0 0 0,-1 0 0 0 0,0 0 0 0 0,1-1 0 0 0,-1 1 0 0 0,-1-1 0 0 0,-1 7 0 0 0,1-7-8 0 0,0 0-1 0 0,0 0 0 0 0,1 1 1 0 0,0-1-1 0 0,-1 0 1 0 0,1 1-1 0 0,0 0 1 0 0,0 4-1 0 0,1-6-58 0 0,0-2 47 0 0,0 0 0 0 0,1 0 0 0 0,-1 0 0 0 0,0 1 0 0 0,0-1 0 0 0,0 0 0 0 0,0 0 0 0 0,1 0 0 0 0,-1 0 0 0 0,0 0 0 0 0,0 1 0 0 0,0-1 0 0 0,0 0 0 0 0,0 0 0 0 0,0 0 0 0 0,1 1 0 0 0,-1-1 0 0 0,0 0 0 0 0,0 0 0 0 0,0 0 0 0 0,0 1 0 0 0,0-1 0 0 0,0 0 0 0 0,0 0 0 0 0,0 0 0 0 0,0 1 0 0 0,0-1 0 0 0,0 0 0 0 0,0 0 0 0 0,0 0 0 0 0,0 1 0 0 0,0-1 0 0 0,0 0-1 0 0,0 0 1 0 0,-1 0 0 0 0,1 1 0 0 0,0-1 0 0 0,0 0 0 0 0,0 0 0 0 0,0 0 0 0 0,0 0 0 0 0,0 1 0 0 0,-1-1 0 0 0,1 0 0 0 0,0 0 0 0 0,0 0 0 0 0,0 0 0 0 0,0 0 0 0 0,-1 1 0 0 0,1-1 0 0 0,0 0 0 0 0,0 0 0 0 0,0 0 0 0 0,0 0 0 0 0,-1 0 0 0 0,1 0 0 0 0,-1 0 0 0 0,3 1-425 0 0,10-7-7498 0 0,-2-6 1621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34.47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0 327 7368 0 0,'16'-1'9467'0'0,"0"-3"-6152"0"0,-10 3-2683 0 0,0 0 1 0 0,0 0-1 0 0,10-1 0 0 0,43 13 1570 0 0,-34-5-2088 0 0,-17-4-133 0 0,-1-1 0 0 0,1 1 0 0 0,13 0 0 0 0,-14-1-355 0 0,0-1 0 0 0,14 5 0 0 0,-4-2-1704 0 0,-7-2 414 0 0</inkml:trace>
  <inkml:trace contextRef="#ctx0" brushRef="#br0" timeOffset="1">502 243 16208 0 0,'5'-7'291'0'0,"-1"0"0"0"0,2 1 0 0 0,-1 0 0 0 0,1 0 1 0 0,0 0-1 0 0,0 1 0 0 0,8-5 0 0 0,3-1 1614 0 0,30-15 0 0 0,-25 17-913 0 0,-17 8-783 0 0,-1 0 0 0 0,0-1-1 0 0,0 1 1 0 0,7-5 0 0 0,-2 1 41 0 0,-1 1 0 0 0,0 0 0 0 0,13-3 0 0 0,-11 4-58 0 0,0 0 0 0 0,13-8 0 0 0,45-22 322 0 0,-15 8-420 0 0,-27 11-83 0 0,17-9-743 0 0,-42 23 349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34.85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66 77 13560 0 0,'-6'4'424'0'0,"0"0"1"0"0,0 0 0 0 0,0 1-1 0 0,1 0 1 0 0,0 0 0 0 0,0 0 0 0 0,0 0-1 0 0,-4 9 1 0 0,7-12 68 0 0,0 1 0 0 0,1 1-1 0 0,-1-1 1 0 0,1 0 0 0 0,0 0-1 0 0,0 0 1 0 0,1 1 0 0 0,-1-1 0 0 0,0 0-1 0 0,1 7 1 0 0,0-1-153 0 0,0 0 1 0 0,2 18-1 0 0,2-10-140 0 0,-2-15-203 0 0,3 4-192 0 0,-5-4 28 0 0,0-1 0 0 0,1 1 0 0 0,-1 0 1 0 0,0-1-1 0 0,1 1 0 0 0,0 0 0 0 0,-1-1 1 0 0,1 1-1 0 0,0-1 0 0 0,0 1 0 0 0,0-1 1 0 0,0 1-1 0 0,2 1 0 0 0,9 2-5133 0 0</inkml:trace>
  <inkml:trace contextRef="#ctx0" brushRef="#br0" timeOffset="1">199 0 5528 0 0,'0'1'20'0'0,"0"-1"-1"0"0,0 1 1 0 0,0 0 0 0 0,0-1-1 0 0,0 1 1 0 0,0-1 0 0 0,-1 1 0 0 0,1-1-1 0 0,0 1 1 0 0,-1-1 0 0 0,1 1 0 0 0,0-1-1 0 0,-1 1 1 0 0,1-1 0 0 0,0 1 0 0 0,-1-1-1 0 0,1 0 1 0 0,-1 1 0 0 0,1-1-1 0 0,-2 1 1 0 0,2-1 99 0 0,-1 1 0 0 0,1-1-1 0 0,-1 1 1 0 0,0-1 0 0 0,1 1 0 0 0,-1-1-1 0 0,1 1 1 0 0,-1-1 0 0 0,1 1 0 0 0,-1 0-1 0 0,1-1 1 0 0,0 1 0 0 0,-1 0 0 0 0,1-1-1 0 0,0 1 1 0 0,0 0 0 0 0,-1-1-1 0 0,1 1 1 0 0,0 0 0 0 0,0 0 0 0 0,0 1-1 0 0,0 1 1062 0 0,-1 0 0 0 0,1-1 0 0 0,-1 1 0 0 0,1 0 1 0 0,-1 0-1 0 0,-2 5 0 0 0,2-5-827 0 0,0 0 1 0 0,0 0 0 0 0,0 0 0 0 0,0 0 0 0 0,1 0 0 0 0,-1 5-1 0 0,1 10 75 0 0,1-1 0 0 0,1 0 0 0 0,0 0-1 0 0,1 0 1 0 0,11 30 0 0 0,-10-27-438 0 0,-4-16-229 0 0,1 0-1 0 0,-1 0 1 0 0,1 0 0 0 0,3 7-1 0 0,1 2-1012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35.28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1 250 9216 0 0,'0'0'830'0'0,"2"-1"-684"0"0,28-17 242 0 0,-23 14 1138 0 0,0-1 0 0 0,0 0 0 0 0,7-8 0 0 0,10-6 2145 0 0,130-75 2108 0 0,-96 60-4972 0 0,-36 23-721 0 0,-1 1 0 0 0,35-10 1 0 0,-26 9-26 0 0,-26 10-245 0 0,0 0 1 0 0,0 0 0 0 0,0 1-1 0 0,0-1 1 0 0,1 1 0 0 0,-1 0 0 0 0,0 0-1 0 0,0 0 1 0 0,7 2 0 0 0,8-1-7718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35.85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82 67 10592 0 0,'-13'8'937'0'0,"10"-6"-198"0"0,-1 0 1 0 0,1 0 0 0 0,0 0-1 0 0,-1 1 1 0 0,1 0 0 0 0,-3 3-1 0 0,2-1-293 0 0,-1-1 0 0 0,1 1-1 0 0,1 0 1 0 0,-1 1 0 0 0,1-1-1 0 0,0 1 1 0 0,0-1 0 0 0,0 1-1 0 0,1 0 1 0 0,0 0 0 0 0,0 0 0 0 0,1 0-1 0 0,-2 12 1 0 0,3-17-202 0 0,3 2-175 0 0,0 0 0 0 0,0-1 0 0 0,0 1 1 0 0,1-1-1 0 0,-1 0 0 0 0,1 0 0 0 0,-1 0 0 0 0,1 0 1 0 0,0-1-1 0 0,-1 1 0 0 0,1-1 0 0 0,0 0 0 0 0,0 0 0 0 0,0 0 1 0 0,0-1-1 0 0,0 0 0 0 0,0 1 0 0 0,0-1 0 0 0,1-1 0 0 0,-1 1 1 0 0,0-1-1 0 0,0 1 0 0 0,0-1 0 0 0,7-3 0 0 0,0 0-53 0 0,0 0 0 0 0,0 0 0 0 0,-1-2 0 0 0,1 1 0 0 0,-1-1 0 0 0,0-1 0 0 0,0 0 0 0 0,15-15 0 0 0,-1 2-226 0 0,-15 13-532 0 0,-1-1 0 0 0,1 1 1 0 0,7-11-1 0 0,-5 3-873 0 0</inkml:trace>
  <inkml:trace contextRef="#ctx0" brushRef="#br0" timeOffset="1">229 0 14744 0 0,'-3'6'362'0'0,"-1"0"1"0"0,1-1 0 0 0,0 1-1 0 0,1 0 1 0 0,0 0 0 0 0,0 1 0 0 0,0-1-1 0 0,1 0 1 0 0,-1 1 0 0 0,2-1-1 0 0,-1 1 1 0 0,1-1 0 0 0,0 1 0 0 0,1 10-1 0 0,3 8 1418 0 0,0-1 0 0 0,14 38 0 0 0,-7-25-1757 0 0,-6-17 415 0 0,2-1-1 0 0,15 31 0 0 0,3-9-1577 0 0,-20-34-553 0 0,1 0-1 0 0,0-1 1 0 0,7 8 0 0 0,9 1-6453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43.58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1847 1 4608 0 0,'0'0'353'0'0,"-2"0"25"0"0,-33 12 8832 0 0,19-10-6036 0 0,13-1-2251 0 0,-18 11 842 0 0,20-12-1683 0 0,1 1 0 0 0,-1-1 0 0 0,0 1 0 0 0,1-1-1 0 0,-1 1 1 0 0,0-1 0 0 0,1 1 0 0 0,-1 0 0 0 0,1-1-1 0 0,-1 1 1 0 0,1 0 0 0 0,-1-1 0 0 0,0 2 0 0 0,-4 5 335 0 0,-15 16 294 0 0,16-18-650 0 0,0 0-1 0 0,-1 0 0 0 0,0-1 1 0 0,-6 6-1 0 0,-25 25-35 0 0,10-10-30 0 0,-32 36 87 0 0,-2 2 4 0 0,53-57-87 0 0,-2 2 19 0 0,-1 1 0 0 0,-15 19 1 0 0,12-11-23 0 0,-2-1 0 0 0,-23 21 0 0 0,18-18 5 0 0,-18 22 0 0 0,19-21 85 0 0,-2 0-1 0 0,-44 33 1 0 0,-5 3-67 0 0,29-18-19 0 0,-125 119 0 0 0,29-25 0 0 0,56-56 0 0 0,13-14 179 0 0,-36 37 170 0 0,-24 24-533 0 0,28-30-50 0 0,81-72 195 0 0,0 0 0 0 0,-28 42-1 0 0,36-48 18 0 0,0 0-1 0 0,-26 25 0 0 0,22-24-41 0 0,-18 22-1 0 0,0 3 54 0 0,29-35 11 0 0,-1 1 0 0 0,-12 9 0 0 0,12-11 0 0 0,1-1 0 0 0,-1 1 0 0 0,1 0 0 0 0,0-1 0 0 0,-6 12 0 0 0,10-14 0 0 0,-1-1 1 0 0,0 1-1 0 0,0 0 0 0 0,0 0 0 0 0,0 0 0 0 0,0-1 1 0 0,-1 1-1 0 0,1-1 0 0 0,-1 1 0 0 0,-1 1 0 0 0,-2 3-12 0 0,3-4-31 0 0,-23 22 32 0 0,16-16 10 0 0,9-5 3 0 0,-1-1-3 0 0,-11 7-12 0 0,11-9-52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44.80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1767 743 5064 0 0,'0'0'389'0'0,"2"-1"-17"0"0,-1-1-47 0 0,0 1 0 0 0,0 0-1 0 0,0 0 1 0 0,0-1 0 0 0,0 1-1 0 0,0-1 1 0 0,-1 1 0 0 0,1-1-1 0 0,0 1 1 0 0,-1-1 0 0 0,0 0-1 0 0,1 1 1 0 0,-1-1 0 0 0,0 0 0 0 0,0 1-1 0 0,0-1 1 0 0,0 1 0 0 0,0-3-1 0 0,2-8 1462 0 0,-2 11-1708 0 0,0 1 0 0 0,0-1 0 0 0,0 0 0 0 0,0 0 0 0 0,0 0 0 0 0,0 0-1 0 0,0 0 1 0 0,0 1 0 0 0,0-1 0 0 0,0 0 0 0 0,0 0 0 0 0,0 0-1 0 0,-1-1 1 0 0,0-17 1635 0 0,1 17-1582 0 0,0 0 0 0 0,0 1-1 0 0,0-1 1 0 0,0 1 0 0 0,0-1-1 0 0,0 0 1 0 0,0 1 0 0 0,-1-1-1 0 0,1 0 1 0 0,-1 1 0 0 0,1-1-1 0 0,-1 1 1 0 0,0-1 0 0 0,1 1-1 0 0,-2-3 1 0 0,-3-1 205 0 0,4 4-242 0 0,0 0 1 0 0,0 0-1 0 0,0 0 1 0 0,1 0-1 0 0,-1 0 1 0 0,0 0-1 0 0,0 0 0 0 0,1-1 1 0 0,-1 1-1 0 0,1 0 1 0 0,-1-1-1 0 0,1 1 1 0 0,-1 0-1 0 0,1-1 1 0 0,0 1-1 0 0,0-3 0 0 0,-1 3-26 0 0,1 0 0 0 0,0 0-1 0 0,0 0 1 0 0,0 0 0 0 0,-1 0-1 0 0,1 0 1 0 0,0 0 0 0 0,-1 0-1 0 0,1 0 1 0 0,-1 0 0 0 0,0-2-1 0 0,0 2-24 0 0,0 0 0 0 0,1 0 0 0 0,-1 0 0 0 0,1 0 0 0 0,-1 0 0 0 0,1 0 0 0 0,0 0 0 0 0,-1 0 0 0 0,1 0 0 0 0,0-1 0 0 0,0-1 0 0 0,-1-1 58 0 0,1 0 0 0 0,-1 0 0 0 0,1 0 0 0 0,-1 0 0 0 0,0 0 0 0 0,-1 0 0 0 0,1 0 0 0 0,-1 0 0 0 0,0 1 0 0 0,-2-5 0 0 0,2 3 19 0 0,-1 0 0 0 0,1 0 1 0 0,-1-1-1 0 0,-1-8 0 0 0,3 9-22 0 0,-1 0 0 0 0,0 1 0 0 0,0-1 0 0 0,-1 1 0 0 0,-3-7 0 0 0,-8-15 246 0 0,8 16-238 0 0,0-1 0 0 0,-1 1 0 0 0,-11-15-1 0 0,1 1 52 0 0,6 11-98 0 0,1 0-1 0 0,-2 1 0 0 0,0 0 1 0 0,0 0-1 0 0,-1 1 0 0 0,0 1 1 0 0,-1 0-1 0 0,-22-11 1 0 0,21 11-24 0 0,0 0 0 0 0,-15-13 0 0 0,-17-13 30 0 0,37 29-54 0 0,-1 0 0 0 0,2-1-1 0 0,-1 0 1 0 0,-13-14 0 0 0,21 19-5 0 0,-1 0 0 0 0,0 1 0 0 0,-1-1 0 0 0,1 1 1 0 0,0 0-1 0 0,-1 0 0 0 0,1 0 0 0 0,-1 1 1 0 0,-7-3-1 0 0,-13-7 6 0 0,7 2-1 0 0,-1 2 0 0 0,1 0 0 0 0,-2 1 0 0 0,-29-6 0 0 0,11 5 26 0 0,-49-2-1 0 0,-13-5-36 0 0,-2 6 64 0 0,92 7-75 0 0,1 1-1 0 0,-1 0 1 0 0,1 1-1 0 0,-17 3 1 0 0,-6 0-12 0 0,-1 0-11 0 0,-46 12 0 0 0,61-12 30 0 0,-12 4-28 0 0,1 1 0 0 0,0 1-1 0 0,-29 15 1 0 0,-76 48-162 0 0,110-60 175 0 0,0 1-45 0 0,0 2 0 0 0,2 0 0 0 0,0 1 0 0 0,0 2 0 0 0,2 0 0 0 0,0 0 1 0 0,2 2-1 0 0,-23 33 0 0 0,31-38 49 0 0,0 2 0 0 0,0-1 0 0 0,-7 26 0 0 0,-3 5 0 0 0,14-33 5 0 0,0 0 0 0 0,1 1 0 0 0,1-1-1 0 0,-2 21 1 0 0,-1 4-3 0 0,-1-2-8 0 0,3 0 0 0 0,-1 59-1 0 0,6-72 12 0 0,1 0-1 0 0,1-1 0 0 0,1 1 1 0 0,1-1-1 0 0,8 24 0 0 0,-9-37-2 0 0,0 0 1 0 0,0 0-1 0 0,1-1 0 0 0,8 14 0 0 0,8 8-5 0 0,-15-20 7 0 0,2-1-1 0 0,0 0 1 0 0,10 12-1 0 0,52 55-148 0 0,-57-62-32 0 0,-12-14 71 0 0,3-1 71 0 0,-1 1-1734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45.22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7 257 2304 0 0,'-6'3'14093'0'0,"11"9"-11769"0"0,-4-10-1424 0 0,0 0-100 0 0,1 2-480 0 0,1-1 0 0 0,0 1 0 0 0,0-1 0 0 0,0 1 0 0 0,1-1 0 0 0,-1 0 0 0 0,1 0 0 0 0,5 3 1 0 0,37 19 597 0 0,-5-4-415 0 0,2 2-315 0 0,-33-16-145 0 0,-1-1 0 0 0,1-1 0 0 0,0 0 0 0 0,0 0 0 0 0,0-1 0 0 0,1 0 0 0 0,15 3 0 0 0,-21-7-6 0 0,0 0 0 0 0,0 0 0 0 0,0 0 0 0 0,-1-1 0 0 0,1 1 0 0 0,9-3 0 0 0,6-1 131 0 0,-16 3-127 0 0,0 1-1 0 0,0 0 1 0 0,0-1 0 0 0,0 0-1 0 0,-1 0 1 0 0,1 0 0 0 0,0-1-1 0 0,0 1 1 0 0,-1-1 0 0 0,1 0 0 0 0,-1 0-1 0 0,0 0 1 0 0,1 0 0 0 0,-1 0-1 0 0,0-1 1 0 0,0 0 0 0 0,-1 1-1 0 0,4-5 1 0 0,-1 2 20 0 0,-2 2-23 0 0,-1 1 0 0 0,0-1 0 0 0,1 0-1 0 0,-1 0 1 0 0,0 0 0 0 0,0 0 0 0 0,0 0-1 0 0,-1 0 1 0 0,2-4 0 0 0,1-3 40 0 0,0 0-1 0 0,1 0 1 0 0,8-12 0 0 0,-8 12-52 0 0,1 0 0 0 0,-1 0 1 0 0,4-12-1 0 0,-4 0 23 0 0,-5 17-45 0 0,1 0 0 0 0,0 1 0 0 0,0-1 0 0 0,1 0 0 0 0,2-6 0 0 0,1 2-6 0 0,0 0 0 0 0,-1-1 0 0 0,-1 1 0 0 0,0-1 0 0 0,0 0 0 0 0,-1 0 0 0 0,2-17 0 0 0,2-33-1759 0 0,-5 36-118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47.54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0 260 6912 0 0,'2'0'4153'0'0,"1"-1"-3676"0"0,0 1 0 0 0,-1-1 0 0 0,1 0 0 0 0,0 0 1 0 0,-1 0-1 0 0,1 0 0 0 0,-1 0 0 0 0,0 0 0 0 0,1-1 0 0 0,1-1 0 0 0,7-3 341 0 0,-5 1-134 0 0,1 0 0 0 0,-1 0-1 0 0,1 0 1 0 0,7-9-1 0 0,5-5 351 0 0,15-12 89 0 0,-19 17-658 0 0,27-21 1 0 0,-15 15-239 0 0,33-32 0 0 0,-26 21-264 0 0,-27 26-52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7:21.49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16 1 6448 0 0,'0'0'498'0'0,"0"2"-327"0"0,-15 35 12527 0 0,14-34-12424 0 0,1-1 0 0 0,1 1 0 0 0,-1 0 1 0 0,0 0-1 0 0,1 0 0 0 0,-1 0 0 0 0,1 0 0 0 0,0-1 0 0 0,0 1 0 0 0,0 0 0 0 0,0 0 0 0 0,0-1 0 0 0,1 1 0 0 0,-1-1 0 0 0,1 1 0 0 0,0-1 0 0 0,0 0 0 0 0,3 4 0 0 0,7 3 336 0 0,-10-7-465 0 0,0 0 0 0 0,1 0-1 0 0,-1-1 1 0 0,1 1 0 0 0,-1 0 0 0 0,1-1 0 0 0,0 0-1 0 0,4 2 1 0 0,9 1 111 0 0,0-1-1 0 0,1 0 1 0 0,0-1-1 0 0,28-1 0 0 0,-12-2-528 0 0,38-7 0 0 0,-38 3 322 0 0,-26 4 86 0 0,0-1 0 0 0,-1 0-1 0 0,1 0 1 0 0,9-5 0 0 0,4-1-425 0 0,-18 7-26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47.97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23 62 5064 0 0,'-12'10'11919'0'0,"11"-9"-10661"0"0,-1 4-882 0 0,0 0 0 0 0,1 1-1 0 0,-1-1 1 0 0,1 1 0 0 0,0-1 0 0 0,1 0 0 0 0,-1 1 0 0 0,1-1 0 0 0,0 1-1 0 0,2 10 1 0 0,3 3-582 0 0,0 0 0 0 0,1-1 0 0 0,14 29 0 0 0,-16-42 201 0 0,1 2-869 0 0</inkml:trace>
  <inkml:trace contextRef="#ctx0" brushRef="#br0" timeOffset="0.99">60 1 7368 0 0,'0'0'2298'0'0,"1"2"-602"0"0,16 42 3243 0 0,2 5-3269 0 0,28 86-955 0 0,-46-131-789 0 0,0-1 1 0 0,0 1-1 0 0,0-1 0 0 0,0 1 0 0 0,0 7 1 0 0,0-6-30 0 0,2 10-247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48.39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1 269 14400 0 0,'0'0'1305'0'0,"2"-1"-1076"0"0,10-11 678 0 0,0 0-1 0 0,-1-1 1 0 0,13-19 0 0 0,-9 13 739 0 0,28-28 697 0 0,-32 35-2035 0 0,1 0 1 0 0,0 1-1 0 0,17-12 0 0 0,11-9 100 0 0,-29 23-1185 0 0,0 0-1 0 0,15-8 0 0 0,-21 14 457 0 0,2-2-1145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48.81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39 394 7832 0 0,'-2'0'5258'0'0,"-8"7"-269"0"0,-5 11-3083 0 0,6-7-1088 0 0,9-11-801 0 0,-1 1-1 0 0,1-1 1 0 0,0 1-1 0 0,-1 0 1 0 0,1-1-1 0 0,0 1 1 0 0,0 0-1 0 0,0-1 1 0 0,0 1-1 0 0,-1 0 1 0 0,1-1-1 0 0,0 1 1 0 0,0 0-1 0 0,0-1 1 0 0,0 1-1 0 0,0 0 1 0 0,1-1 0 0 0,-1 1-1 0 0,0 0 1 0 0,0 0-1 0 0,0 9 109 0 0,0-2-89 0 0,10 14-17 0 0,-8-20-16 0 0,-1 1-1 0 0,0-1 1 0 0,1 0-1 0 0,0 1 1 0 0,0-1-1 0 0,-1 0 1 0 0,1 0-1 0 0,0 0 1 0 0,1 0-1 0 0,-1-1 1 0 0,0 1-1 0 0,0 0 1 0 0,1-1-1 0 0,-1 0 1 0 0,1 1-1 0 0,-1-1 1 0 0,1 0-1 0 0,0-1 1 0 0,0 1-1 0 0,-1 0 1 0 0,1-1-1 0 0,4 1 1 0 0,-3-1-3 0 0,0 0-1 0 0,0 0 1 0 0,-1 0 0 0 0,1-1 0 0 0,0 1-1 0 0,-1-1 1 0 0,1 0 0 0 0,0-1 0 0 0,-1 1-1 0 0,1 0 1 0 0,-1-1 0 0 0,0 0-1 0 0,0 0 1 0 0,1 0 0 0 0,-1 0 0 0 0,3-3-1 0 0,-2 1-107 0 0,0 1 0 0 0,0-1 0 0 0,0 0 0 0 0,0-1 0 0 0,-1 1 0 0 0,0-1 0 0 0,0 1 0 0 0,0-1 0 0 0,0 0 0 0 0,-1 0 0 0 0,3-8 0 0 0,6-16-2070 0 0,-7 15 261 0 0</inkml:trace>
  <inkml:trace contextRef="#ctx0" brushRef="#br0" timeOffset="1">161 272 5064 0 0,'0'2'6242'0'0,"0"0"-5689"0"0,-1 0 0 0 0,1 0 0 0 0,0 0 0 0 0,-1 1 0 0 0,1-1 0 0 0,-1 0 0 0 0,-1 3 0 0 0,1-4-350 0 0,1 1-1 0 0,-1 0 0 0 0,1-1 1 0 0,0 1-1 0 0,-1-1 1 0 0,1 1-1 0 0,0 0 1 0 0,0-1-1 0 0,0 1 0 0 0,0 0 1 0 0,1 2-1 0 0,0 3 252 0 0,-1-4-318 0 0,0 0 69 0 0,0 1 1 0 0,0-1-1 0 0,0 1 1 0 0,1-1-1 0 0,-1 1 1 0 0,1-1-1 0 0,0 1 1 0 0,2 4-1 0 0,4 25 448 0 0,-6-25-541 0 0,0-1 0 0 0,1 0 0 0 0,2 8 0 0 0,1-2-61 0 0,-1 0 1 0 0,4 23-1 0 0,-7-32-118 0 0,0 0 1 0 0,1 0 0 0 0,-1-1-1 0 0,1 1 1 0 0,0 0 0 0 0,0-1-1 0 0,0 1 1 0 0,0-1 0 0 0,1 1-1 0 0,5 5 1 0 0,7 4-5783 0 0</inkml:trace>
  <inkml:trace contextRef="#ctx0" brushRef="#br0" timeOffset="2">257 233 14744 0 0,'0'0'672'0'0,"1"-2"-10"0"0,24-34 689 0 0,-12 21 1286 0 0,25-23 0 0 0,2 0-618 0 0,-36 33-1922 0 0,1 0-1 0 0,1 0 1 0 0,-1 1-1 0 0,1 0 1 0 0,0 0-1 0 0,0 0 1 0 0,0 0 0 0 0,7-2-1 0 0,-7 3-281 0 0,-1 0 0 0 0,1 0 0 0 0,-1 0 1 0 0,0-1-1 0 0,0 0 0 0 0,-1 0 0 0 0,1 0 0 0 0,-1 0 0 0 0,5-6 0 0 0,-5-1-5624 0 0,-8 1-1900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49.22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0 10136 0 0,'0'0'12018'0'0,"1"4"-11469"0"0,2 5-300 0 0,-1-1-43 0 0,0 0 0 0 0,1 1 0 0 0,4 7-1 0 0,5 9-31 0 0,-1 2 0 0 0,9 27-1 0 0,-14-34-254 0 0,1 0-1 0 0,1 0 1 0 0,0-1-1 0 0,2 0 1 0 0,17 26-1 0 0,-19-33-151 0 0,-6-10-27 0 0,-1 1 0 0 0,1-1 0 0 0,0 1-1 0 0,0-1 1 0 0,-1 0 0 0 0,2 0-1 0 0,-1 0 1 0 0,0 0 0 0 0,0 0 0 0 0,4 2-1 0 0,5-2-1331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49.68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0 290 14336 0 0,'0'0'1305'0'0,"2"-2"-893"0"0,92-91 8370 0 0,-29 37-7243 0 0,-32 18-1279 0 0,-8 10-979 0 0,28-25 1 0 0,-44 44-1121 0 0,-2-1-520 0 0</inkml:trace>
  <inkml:trace contextRef="#ctx0" brushRef="#br0" timeOffset="1">160 119 7368 0 0,'-1'2'568'0'0,"-11"14"1386"0"0,12-16-1747 0 0,0 1 0 0 0,-1-1 0 0 0,1 0 0 0 0,0 1-1 0 0,-1-1 1 0 0,1 1 0 0 0,0-1 0 0 0,0 0 0 0 0,0 1 0 0 0,-1-1 0 0 0,1 1 0 0 0,0-1 0 0 0,0 1 0 0 0,0-1 0 0 0,0 1 0 0 0,0-1 0 0 0,0 0 0 0 0,0 1-1 0 0,0-1 1 0 0,0 1 0 0 0,0 0 0 0 0,0 0-8 0 0,0-1-1 0 0,0 1 0 0 0,0 0 1 0 0,0-1-1 0 0,0 1 0 0 0,0 0 1 0 0,-1-1-1 0 0,1 1 0 0 0,0 0 1 0 0,0-1-1 0 0,-1 1 0 0 0,1 0 1 0 0,0-1-1 0 0,-1 1 0 0 0,0 0 1 0 0,0 1 259 0 0,0 0 782 0 0,1 11 1032 0 0,-1 14-1223 0 0,0-19-895 0 0,1 1 1 0 0,0 0-1 0 0,0-1 1 0 0,1 1 0 0 0,0-1-1 0 0,0 1 1 0 0,4 11-1 0 0,2 12-82 0 0,-7-30-73 0 0,0-1 0 0 0,0 1 0 0 0,0 0 0 0 0,0 0 0 0 0,1 0 0 0 0,-1 0 0 0 0,1-1-1 0 0,-1 1 1 0 0,1 0 0 0 0,0 0 0 0 0,0-1 0 0 0,1 3 0 0 0,0 4-1185 0 0,3-5-1158 0 0</inkml:trace>
  <inkml:trace contextRef="#ctx0" brushRef="#br0" timeOffset="2">266 135 11056 0 0,'0'0'1001'0'0,"0"1"-822"0"0,-1 10 1972 0 0,0 0 0 0 0,-6 19 0 0 0,1-2 559 0 0,4 32-667 0 0,0-42-1992 0 0,0 0 0 0 0,1 0 0 0 0,1 1 0 0 0,0-1 0 0 0,1 0 0 0 0,2 0 0 0 0,0 0 0 0 0,0-1 0 0 0,2 1 0 0 0,0-1 0 0 0,9 21 0 0 0,-4-23-242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50.45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0 175 8288 0 0,'0'0'638'0'0,"1"-2"-414"0"0,1 0 25 0 0,0-1-1 0 0,0 1 1 0 0,0 0-1 0 0,1 0 0 0 0,-1-1 1 0 0,1 1-1 0 0,-1 1 0 0 0,4-3 1 0 0,-3 2 126 0 0,0 1 1 0 0,0-1-1 0 0,-1 0 1 0 0,1 0-1 0 0,-1 0 1 0 0,4-6-1 0 0,2-11 1873 0 0,0 10-1462 0 0,0 1-1 0 0,1 0 1 0 0,1 1 0 0 0,13-9-1 0 0,3-3-149 0 0,-12 4-555 0 0,-13 13-75 0 0,0 0-1 0 0,0 1 0 0 0,0-1 1 0 0,1 1-1 0 0,-1 0 0 0 0,1-1 1 0 0,-1 1-1 0 0,1 0 0 0 0,-1 0 1 0 0,1 0-1 0 0,1-1 0 0 0,26-11-154 0 0,-26 11-1326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50.92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99 11888 0 0,'0'0'1296'0'0,"12"-10"-1296"0"0,-12 0 640 0 0,10 3 112 0 0,-1-3 16 0 0,3 0 8 0 0,-2-4-504 0 0,2 0-105 0 0,-8-1-15 0 0,13 7-6823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53.07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75 176 3680 0 0,'-7'0'327'0'0,"-19"-2"1170"0"0,17-2 296 0 0,2-2 4306 0 0,6 5-5483 0 0,-1-1-2 0 0,0 0 1 0 0,-1 0-1 0 0,1 0 1 0 0,0 1-1 0 0,-1-1 1 0 0,1 1-1 0 0,-1-1 1 0 0,-2-1-1 0 0,17-11 1885 0 0,-8 11-2406 0 0,-2 2 46 0 0,0-1 0 0 0,1 1 0 0 0,-2-1-1 0 0,1 1 1 0 0,0-1 0 0 0,0 1 0 0 0,0-1 0 0 0,-1 0 0 0 0,1 0 0 0 0,-1 0-1 0 0,1 0 1 0 0,-1 0 0 0 0,2-4 0 0 0,-2 4-92 0 0,-1-1-1 0 0,1 1 1 0 0,0 1-1 0 0,0-1 1 0 0,0 0 0 0 0,1 0-1 0 0,1-3 1 0 0,-2 4-33 0 0,0 0 1 0 0,0 0-1 0 0,0 0 0 0 0,0-1 1 0 0,0 1-1 0 0,0 0 1 0 0,-1-1-1 0 0,1 1 0 0 0,0 0 1 0 0,-1-1-1 0 0,0 1 1 0 0,1-1-1 0 0,-1-2 1 0 0,0 3-15 0 0,0 0 1 0 0,0 0-1 0 0,0 0 1 0 0,0-1 0 0 0,0 1-1 0 0,0 0 1 0 0,0 0-1 0 0,0 0 1 0 0,0-1 0 0 0,1 1-1 0 0,-1 0 1 0 0,0 0-1 0 0,1 0 1 0 0,-1 0 0 0 0,1 0-1 0 0,-1 0 1 0 0,1 0-1 0 0,-1 0 1 0 0,1 0 0 0 0,0 0-1 0 0,0 0 1 0 0,-1 0-1 0 0,1 0 1 0 0,0 0 0 0 0,0 1-1 0 0,0-1 1 0 0,0 0-1 0 0,0 0 1 0 0,0 1 0 0 0,2-2-1 0 0,-2 2-9 0 0,-1 0 0 0 0,1 0 1 0 0,-1 0-1 0 0,1 0 0 0 0,0-1 0 0 0,-1 1 0 0 0,1 0 0 0 0,-1-1 0 0 0,1 1 0 0 0,-1 0 0 0 0,0-1 1 0 0,1 1-1 0 0,-1-1 0 0 0,1 1 0 0 0,-1 0 0 0 0,0-1 0 0 0,1 1 0 0 0,-1-1 0 0 0,0 1 0 0 0,1-1 1 0 0,-1 1-1 0 0,0-1 0 0 0,0 0 0 0 0,0 1 0 0 0,1-1 0 0 0,-1 1 0 0 0,0-1 0 0 0,0 1 0 0 0,0-2 1 0 0,1 1-56 0 0,-1 1 0 0 0,1-1 0 0 0,0 0 0 0 0,-1 0 0 0 0,1 0 0 0 0,0 1 0 0 0,0-1 0 0 0,0 0 0 0 0,0 1 0 0 0,0-1 0 0 0,0 1 1 0 0,0-1-1 0 0,0 1 0 0 0,0-1 0 0 0,1 1 0 0 0,-1-1-111 0 0,11-3-2967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53.52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22 1 2304 0 0,'26'11'101'0'0,"-25"-11"-47"0"0,-1 0 0 0 0,0 0 1 0 0,1 0-1 0 0,-1 1 0 0 0,0-1 0 0 0,0 0 0 0 0,1 0 0 0 0,-1 0 0 0 0,0 0 0 0 0,1 1 0 0 0,-1-1 0 0 0,0 0 0 0 0,0 0 0 0 0,1 0 0 0 0,-1 1 1 0 0,0-1-1 0 0,0 0 0 0 0,0 1 0 0 0,0-1 0 0 0,1 0 0 0 0,-1 0 0 0 0,0 1 0 0 0,0-1 0 0 0,0 0 0 0 0,0 1 0 0 0,0-1 0 0 0,0 0 1 0 0,0 1-1 0 0,0-1 0 0 0,0 0 0 0 0,0 1 0 0 0,0-1 0 0 0,0 0 0 0 0,0 1 0 0 0,0-1 0 0 0,0 0 0 0 0,0 1 0 0 0,0-1 0 0 0,0 0 0 0 0,0 1 1 0 0,0-1-1 0 0,-1 0 0 0 0,1 1 0 0 0,0 0 396 0 0,-1 1 245 0 0,0 0 1 0 0,0 0 0 0 0,0 1 0 0 0,0-1 0 0 0,-1 0 0 0 0,1 0 0 0 0,0-1 0 0 0,-4 4 0 0 0,5-5-626 0 0,0 0 0 0 0,0 0-1 0 0,0 1 350 0 0,0-1-350 0 0,0 0 1 0 0,-1 0 0 0 0,1 0 0 0 0,0 0-1 0 0,0 0 1 0 0,0 0 0 0 0,0 0-1 0 0,0 1 1 0 0,0-1 0 0 0,0 0 0 0 0,0 0-1 0 0,0 0 1 0 0,0 0 0 0 0,0 0-1 0 0,0 0 1 0 0,0 0 0 0 0,0 0 0 0 0,0 1-1 0 0,0-1 1 0 0,0 0 0 0 0,0 0-1 0 0,0 0 1 0 0,0 0 0 0 0,0 0 0 0 0,0 0-1 0 0,0 0 1 0 0,0 0 0 0 0,0 1-1 0 0,1-1 1 0 0,-1 0 0 0 0,0 0-1 0 0,0 0 1 0 0,0 2 135 0 0,1 0-1 0 0,0-1 1 0 0,-1 1-1 0 0,0 0 1 0 0,1 0-1 0 0,-1 0 1 0 0,0 0 0 0 0,0 0-1 0 0,0 0 1 0 0,0 0-1 0 0,0 0 1 0 0,-1-1-1 0 0,1 1 1 0 0,-1 0-1 0 0,1 0 1 0 0,-1 0-1 0 0,0 0 1 0 0,1-1-1 0 0,-1 1 1 0 0,0 0 0 0 0,-2 2-1 0 0,2-3-152 0 0,1 0-1 0 0,0 0 1 0 0,-1-1 0 0 0,1 1-1 0 0,0 0 1 0 0,0 0-1 0 0,-1 0 1 0 0,1-1 0 0 0,0 1-1 0 0,0 0 1 0 0,0 0-1 0 0,0 0 1 0 0,0 0 0 0 0,0-1-1 0 0,0 2 1 0 0,0 5 87 0 0,-1-4-59 0 0,0-1 0 0 0,-1 1-1 0 0,1 0 1 0 0,-1 0-1 0 0,1-1 1 0 0,-1 1 0 0 0,-3 3-1 0 0,4-5-57 0 0,-1 0-1 0 0,1 0 1 0 0,0 1 0 0 0,0-1-1 0 0,0 1 1 0 0,0-1-1 0 0,0 1 1 0 0,0-1 0 0 0,1 1-1 0 0,-1 0 1 0 0,0-1-1 0 0,1 1 1 0 0,-1 0 0 0 0,1-1-1 0 0,0 1 1 0 0,-1 0 0 0 0,1 0-1 0 0,0 0 1 0 0,0-1-1 0 0,0 3 1 0 0,2 4 52 0 0,-1-7-65 0 0,-1 0 0 0 0,0 0 0 0 0,1 0 0 0 0,-1 1 0 0 0,0-1 0 0 0,0 0 0 0 0,0 1 0 0 0,0-1 0 0 0,0 0 0 0 0,0 0 0 0 0,0 1 0 0 0,0-1 0 0 0,0 0 0 0 0,-1 0 0 0 0,1 1 0 0 0,-1-1 0 0 0,1 0 0 0 0,-2 2 0 0 0,2-3-10 0 0,0 0 0 0 0,0 1 0 0 0,0-1 0 0 0,0 0 0 0 0,0 0 0 0 0,0 0 0 0 0,0 0 0 0 0,0 0 0 0 0,0 0 0 0 0,0 0 0 0 0,0 0 0 0 0,0 0-1 0 0,0 0 1 0 0,0 0 0 0 0,0 1 0 0 0,0-1 0 0 0,0 0 0 0 0,0 0 0 0 0,0 0 0 0 0,0 0 0 0 0,0 0 0 0 0,0 0 0 0 0,0 0 0 0 0,0 0 0 0 0,0 0 0 0 0,0 0 0 0 0,0 1-1 0 0,0-1 1 0 0,0 0 0 0 0,0 0 0 0 0,0 0 0 0 0,0 0 0 0 0,0 0 0 0 0,0 0 0 0 0,0 0 0 0 0,0 0 0 0 0,1 0 0 0 0,-1 0 0 0 0,0 0 0 0 0,0 0 0 0 0,0 0 0 0 0,0 0 0 0 0,0 0-1 0 0,0 1 1 0 0,0-1 0 0 0,0 0 0 0 0,0 0 0 0 0,0 0 0 0 0,0 0 0 0 0,1 0 0 0 0,-1 0 0 0 0,0 0 0 0 0,0 0 0 0 0,0 0 0 0 0,5 2-23 0 0,-2 1 10 0 0,1-1 1 0 0,-1 1 0 0 0,1 0 0 0 0,-1 0 0 0 0,0 0 0 0 0,0 0 0 0 0,4 5-1 0 0,-4-5 15 0 0,-1-1-1 0 0,1 0 0 0 0,0 0 0 0 0,0 0 0 0 0,1 0 0 0 0,-1 0 0 0 0,0-1 1 0 0,1 0-1 0 0,6 2 0 0 0,3 2 13 0 0,21 17 178 0 0,-14-15-181 0 0,-5 1-10 0 0,-12-4 0 0 0,0 0 0 0 0,0-1 0 0 0,0 1 0 0 0,0 0 0 0 0,-1 0 0 0 0,3 6 0 0 0,-5-9 2 0 0,0-1-1 0 0,0 1 0 0 0,0-1 1 0 0,1 1-1 0 0,-1-1 0 0 0,0 1 0 0 0,0 0 1 0 0,0-1-1 0 0,0 1 0 0 0,0-1 1 0 0,0 1-1 0 0,0-1 0 0 0,-1 1 0 0 0,1-1 1 0 0,0 1-1 0 0,0-1 0 0 0,0 1 1 0 0,0 0-1 0 0,-1-1 0 0 0,1 0 0 0 0,0 1 1 0 0,-1-1-1 0 0,0 2 0 0 0,-11 9 29 0 0,11-10-29 0 0,0-1-1 0 0,-1 1 0 0 0,1 0 0 0 0,0 0 1 0 0,0 0-1 0 0,0 0 0 0 0,0 0 1 0 0,0 1-1 0 0,0-1 0 0 0,-1 2 0 0 0,2 4 4 0 0,0-6-2 0 0,0-1 0 0 0,0 1-1 0 0,0-1 1 0 0,0 1 0 0 0,0-1 0 0 0,0 1 0 0 0,0-1-1 0 0,0 1 1 0 0,0-1 0 0 0,0 1 0 0 0,0-1-1 0 0,0 1 1 0 0,0-1 0 0 0,-1 1 0 0 0,1-1-1 0 0,0 0 1 0 0,0 1 0 0 0,0-1 0 0 0,-1 1 0 0 0,1-1-1 0 0,0 1 1 0 0,-1-1 0 0 0,1 0 0 0 0,0 1-1 0 0,-1-1 1 0 0,1 0 0 0 0,-1 1 0 0 0,-26 15-100 0 0,25-14 8 0 0,-1 2 311 0 0,2 0-2031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53.92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1 136 6912 0 0,'7'0'197'0'0,"-5"0"-150"0"0,1 0 0 0 0,-1 0 0 0 0,0 0 0 0 0,1-1 0 0 0,-1 0 0 0 0,1 1 0 0 0,-1-1 0 0 0,0 0 0 0 0,0 0 0 0 0,4-2 0 0 0,0 1 571 0 0,1-1-1 0 0,-1 0 1 0 0,0 0-1 0 0,0-1 1 0 0,0 1-1 0 0,0-1 0 0 0,0-1 1 0 0,-1 1-1 0 0,0-1 1 0 0,6-7-1 0 0,-9 9-267 0 0,1 0-1 0 0,0 1 0 0 0,0-1 1 0 0,1 0-1 0 0,-1 1 0 0 0,0 0 0 0 0,1 0 1 0 0,0 0-1 0 0,-1 0 0 0 0,6-1 1 0 0,-7 2-190 0 0,0 0 0 0 0,0 0 0 0 0,0 0 0 0 0,0-1 0 0 0,-1 1 0 0 0,1 0 0 0 0,0-1 0 0 0,1-1 0 0 0,7-4 202 0 0,0 0-329 0 0,16-7 1340 0 0,-7 6-7720 0 0,-10 5-151 0 0</inkml:trace>
  <inkml:trace contextRef="#ctx0" brushRef="#br0" timeOffset="1">91 109 3680 0 0,'2'2'4717'0'0,"-2"-2"-4560"0"0,0 0-1 0 0,1 1 0 0 0,-1-1 1 0 0,0 0-1 0 0,1 1 1 0 0,-1-1-1 0 0,0 1 1 0 0,0-1-1 0 0,1 1 1 0 0,-1-1-1 0 0,0 0 1 0 0,0 1-1 0 0,0-1 1 0 0,0 1-1 0 0,1-1 1 0 0,-1 1-1 0 0,0-1 0 0 0,0 1 1 0 0,0-1-1 0 0,0 1 1 0 0,0-1-1 0 0,0 1 1 0 0,0-1-1 0 0,-1 1 1 0 0,1-1-1 0 0,0 1 1 0 0,0-1-1 0 0,0 1 1 0 0,0-1-1 0 0,-1 1 1 0 0,1-1-1 0 0,0 1 0 0 0,0-1 1 0 0,-1 0-1 0 0,1 1 1 0 0,0-1-1 0 0,-1 0 1 0 0,1 1-1 0 0,0-1 1 0 0,-1 0-1 0 0,1 1 1 0 0,-1 0-1 0 0,-4 4 45 0 0,5-4-127 0 0,0-1-1 0 0,0 1 1 0 0,0-1-1 0 0,0 1 1 0 0,0 0-1 0 0,0-1 1 0 0,1 1-1 0 0,-1-1 1 0 0,0 1-1 0 0,0-1 1 0 0,0 1-1 0 0,1-1 1 0 0,-1 1-1 0 0,0-1 1 0 0,1 1-1 0 0,-1-1 1 0 0,0 1-1 0 0,1-1 1 0 0,0 1-1 0 0,0 0 112 0 0,10 23 447 0 0,-10-20-570 0 0,1 0-1 0 0,0 0 1 0 0,-1-1-1 0 0,1 1 0 0 0,0-1 1 0 0,1 1-1 0 0,-1-1 1 0 0,3 4-1 0 0,1-3-34 0 0,-5-3-26 0 0,0 0-1 0 0,0 0 1 0 0,0 0 0 0 0,0 0-1 0 0,0 0 1 0 0,0 0-1 0 0,0 0 1 0 0,0 0 0 0 0,0 1-1 0 0,0-1 1 0 0,-1 0 0 0 0,1 0-1 0 0,0 1 1 0 0,-1-1-1 0 0,1 1 1 0 0,-1-1 0 0 0,0 1-1 0 0,1-1 1 0 0,-1 0 0 0 0,0 1-1 0 0,0-1 1 0 0,0 2-1 0 0,0-1-53 0 0,0 0 0 0 0,1 0-1 0 0,-1 0 1 0 0,0 0-1 0 0,1 0 1 0 0,-1 0 0 0 0,1-1-1 0 0,0 1 1 0 0,0 0-1 0 0,0-1 1 0 0,0 1 0 0 0,0 0-1 0 0,0-1 1 0 0,0 1-1 0 0,0-1 1 0 0,2 3-1 0 0</inkml:trace>
  <inkml:trace contextRef="#ctx0" brushRef="#br0" timeOffset="2">219 89 8288 0 0,'-4'0'158'0'0,"3"0"89"0"0,0 0 0 0 0,-1 0 0 0 0,1 0 0 0 0,-1 0 0 0 0,1 0 1 0 0,0 0-1 0 0,-1 0 0 0 0,1 1 0 0 0,-1-1 0 0 0,1 0 0 0 0,0 1 0 0 0,-7 3 5363 0 0,9-3-5418 0 0,0 0 1 0 0,0 0-1 0 0,0 1 1 0 0,0-1-1 0 0,0 0 1 0 0,-1 0-1 0 0,1 1 1 0 0,0-1-1 0 0,-1 0 1 0 0,1 2-1 0 0,4 6 291 0 0,-3-6-403 0 0,-1-1 0 0 0,1 1 0 0 0,0 0 0 0 0,-1 0 0 0 0,0-1 1 0 0,1 1-1 0 0,-1 0 0 0 0,0 0 0 0 0,-1 0 0 0 0,1 0 0 0 0,0 0 0 0 0,-1 0 1 0 0,0 0-1 0 0,1 1 0 0 0,-1-1 0 0 0,-1 0 0 0 0,0 4 0 0 0,1-4-37 0 0,1 0-1 0 0,-1-1 0 0 0,0 1 1 0 0,1-1-1 0 0,-1 1 0 0 0,1-1 1 0 0,-1 1-1 0 0,1-1 0 0 0,0 0 1 0 0,0 1-1 0 0,3 3 0 0 0,-3-4-23 0 0,1 1-1 0 0,-1-1 1 0 0,0 1-1 0 0,0 0 1 0 0,0 0 0 0 0,0-1-1 0 0,-1 1 1 0 0,1 0-1 0 0,0 4 1 0 0,-3 19 94 0 0,1-18-96 0 0,0 0 0 0 0,1-1 0 0 0,1 11 0 0 0,0-5-56 0 0,1-8 11 0 0,-2 1-1 0 0,1 0 0 0 0,0-1 0 0 0,-1 1 0 0 0,0 0 0 0 0,-1-1 1 0 0,0 8-1 0 0,-3 0-207 0 0,3-11 162 0 0,0 0 0 0 0,0 1 1 0 0,0-1-1 0 0,1 0 0 0 0,-1 1 1 0 0,1-1-1 0 0,0 1 0 0 0,-1-1 0 0 0,1 1 1 0 0,1 2-1 0 0,1 6-332 0 0,-2-9-237 0 0,1 0 0 0 0,-1 0 1 0 0,1 0-1 0 0,-1 1 0 0 0,0-1 1 0 0,0 0-1 0 0,0 0 0 0 0,0 4 1 0 0,-5 8-5574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7:21.92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18 0 15088 0 0,'0'0'1365'0'0,"-1"1"-1125"0"0,-1 3 299 0 0,0 1-1 0 0,0-1 1 0 0,1 0 0 0 0,0 0 0 0 0,0 1 0 0 0,0-1 0 0 0,0 1 0 0 0,0 5-1 0 0,-1 6 599 0 0,0-5-700 0 0,2 1 0 0 0,-1 0-1 0 0,1 0 1 0 0,1-1 0 0 0,0 1 0 0 0,1 0-1 0 0,0-1 1 0 0,4 14 0 0 0,-2-12-254 0 0,4 26 1 0 0,2 7-130 0 0,13 62-316 0 0,-19-84 107 0 0,-2-15-414 0 0,1 1-1 0 0,6 15 1 0 0,-2-6-1018 0 0,4 4-133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54.34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13 266 12840 0 0,'-1'0'69'0'0,"1"0"0"0"0,-1 1 0 0 0,1-1 0 0 0,-1 0 0 0 0,1 0 0 0 0,-1 0 0 0 0,1 1 0 0 0,-1-1 0 0 0,1 0 0 0 0,-1 0 0 0 0,1 0 0 0 0,-1 0 0 0 0,1 0 0 0 0,-1 0 0 0 0,1 0 0 0 0,-1 0 0 0 0,1 0 0 0 0,-1 0 0 0 0,1-1 1 0 0,-1 1-1 0 0,1 0 0 0 0,-1 0 0 0 0,1-1 0 0 0,6-7 3242 0 0,4-4-2202 0 0,-8 3-426 0 0,-2 8-585 0 0,1-1 1 0 0,-1 1-1 0 0,1-1 1 0 0,-1 1 0 0 0,1 0-1 0 0,-1 0 1 0 0,1-1 0 0 0,-1 1-1 0 0,1 0 1 0 0,1-2 0 0 0,38-42 2039 0 0,-34 38-1926 0 0,-1 1-1 0 0,2 0 0 0 0,-1 0 1 0 0,1 0-1 0 0,8-5 1 0 0,-8 7-132 0 0,-1-1 0 0 0,1-1 0 0 0,-1 1 0 0 0,0-1 0 0 0,6-7 1 0 0,-8 8-52 0 0,1-1 1 0 0,0 1-1 0 0,0 0 1 0 0,1 1-1 0 0,-1-1 0 0 0,1 1 1 0 0,0 0-1 0 0,9-4 1 0 0,-12 6-14 0 0,0 0 0 0 0,0 0 1 0 0,0-1-1 0 0,0 1 0 0 0,-1-1 0 0 0,1 1 0 0 0,-1-1 1 0 0,3-5-1 0 0,-3 6-57 0 0,0-1-1 0 0,0 1 1 0 0,0-1 0 0 0,0 1 0 0 0,1 0-1 0 0,-1 0 1 0 0,4-3 0 0 0,-5 4-182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4:21:54.80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49 1 14368 0 0,'0'0'705'0'0,"-1"2"-313"0"0,-1 0-326 0 0,0 0 0 0 0,0 1 0 0 0,0-1 0 0 0,0 0 0 0 0,-1 0 1 0 0,-3 2-1 0 0,5-3-64 0 0,-9 9 12 0 0,-2 26 1359 0 0,11-35-1304 0 0,1 0 1 0 0,-1 0-1 0 0,1 1 1 0 0,-1-1-1 0 0,1 0 0 0 0,-1 0 1 0 0,1 0-1 0 0,0 0 1 0 0,0 1-1 0 0,-1-1 1 0 0,1 0-1 0 0,0 0 1 0 0,0 0-1 0 0,0 1 1 0 0,0-1-1 0 0,1 0 0 0 0,-1 0 1 0 0,0 1-1 0 0,0-1 1 0 0,1 0-1 0 0,-1 0 1 0 0,1 0-1 0 0,-1 0 1 0 0,1 0-1 0 0,-1 0 0 0 0,3 2 1 0 0,-1 3 57 0 0,-1-5-90 0 0,-1 0-1 0 0,1 0 1 0 0,-1 0-1 0 0,0 0 0 0 0,1 0 1 0 0,-1 1-1 0 0,0-1 1 0 0,0 0-1 0 0,0 0 1 0 0,0 1-1 0 0,0-1 0 0 0,0 0 1 0 0,0 0-1 0 0,-1 0 1 0 0,1 1-1 0 0,0-1 0 0 0,-1 0 1 0 0,1 0-1 0 0,-1 0 1 0 0,1 0-1 0 0,-1 0 0 0 0,1 0 1 0 0,-1 0-1 0 0,0 0 1 0 0,0 0-1 0 0,0 1 1 0 0,-3 4 243 0 0,4-5-243 0 0,0-1-1 0 0,0 1 1 0 0,0 0-1 0 0,0-1 0 0 0,0 1 1 0 0,0 0-1 0 0,0-1 1 0 0,0 1-1 0 0,0 0 0 0 0,0-1 1 0 0,1 1-1 0 0,-1-1 1 0 0,0 1-1 0 0,0 0 0 0 0,1-1 1 0 0,-1 1-1 0 0,1-1 1 0 0,-1 1-1 0 0,1 0 0 0 0,0 1 622 0 0,-1-2-656 0 0,0 0 1 0 0,0 0 0 0 0,0 0-1 0 0,0 0 1 0 0,0 0-1 0 0,1 0 1 0 0,-1 0 0 0 0,0 0-1 0 0,0 0 1 0 0,0 0 0 0 0,0 0-1 0 0,0 0 1 0 0,0 0-1 0 0,0 0 1 0 0,1 0 0 0 0,-1 0-1 0 0,0 0 1 0 0,0 0 0 0 0,0 0-1 0 0,0 0 1 0 0,0 0 0 0 0,0 0-1 0 0,0 0 1 0 0,1 0-1 0 0,-1 0 1 0 0,0 0 0 0 0,0 0-1 0 0,0 1 1 0 0,0-1 0 0 0,0 0-1 0 0,0 0 1 0 0,0 0-1 0 0,0 0 1 0 0,0 0 0 0 0,0 0-1 0 0,0 0 1 0 0,1 0 0 0 0,-1 0-1 0 0,0 1 1 0 0,0-1 0 0 0,0 0-1 0 0,0 0 1 0 0,0 0-1 0 0,0 0 1 0 0,0 0 0 0 0,0 0-1 0 0,3 5-10 0 0,14 1 27 0 0,-13-5-3 0 0,0 0 0 0 0,0-1 0 0 0,0 0 0 0 0,0 0 1 0 0,-1 0-1 0 0,1-1 0 0 0,0 1 0 0 0,0-1 0 0 0,0 0 0 0 0,4-1 0 0 0,33-16 21 0 0,-32 13-25 0 0,-7 4-23 0 0,-1 0 1 0 0,1 0-1 0 0,-1 0 1 0 0,1 0 0 0 0,-1 0-1 0 0,0-1 1 0 0,1 1-1 0 0,-1 0 1 0 0,0-1 0 0 0,2-2-1 0 0,9-11-189 0 0,-10 13 136 0 0,0 1-54 0 0,-1 0 1 0 0,1 0-1 0 0,-1 0 0 0 0,0 0 1 0 0,0 0-1 0 0,1-1 1 0 0,-1 1-1 0 0,0 0 1 0 0,0-1-1 0 0,0 1 0 0 0,-1-1 1 0 0,1 1-1 0 0,0-1 1 0 0,0 1-1 0 0,-1-1 0 0 0,1 0 1 0 0,-1 1-1 0 0,0-1 1 0 0,1-3-1 0 0,-1-8-793 0 0</inkml:trace>
  <inkml:trace contextRef="#ctx0" brushRef="#br0" timeOffset="1">96 1 16439 0 0,'0'0'1251'0'0,"0"2"-851"0"0,-6 35-147 0 0,3-25 322 0 0,2-11-494 0 0,1 0-1 0 0,-1 0 1 0 0,1 1-1 0 0,0-1 1 0 0,0 0-1 0 0,-1 1 1 0 0,1-1 0 0 0,0 0-1 0 0,0 1 1 0 0,0-1-1 0 0,1 0 1 0 0,-1 1 0 0 0,0-1-1 0 0,0 0 1 0 0,1 2-1 0 0,4 31 1158 0 0,-5-27-1021 0 0,1 0-1 0 0,0 0 1 0 0,2 8-1 0 0,3 4-78 0 0,0 0 0 0 0,1 0 0 0 0,1-1 0 0 0,12 19 0 0 0,8 15-2125 0 0,-22-46 1220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7:22.45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272 49 6448 0 0,'-5'-15'498'0'0,"4"13"-213"0"0,0 1-1 0 0,-1-1 1 0 0,1 1-1 0 0,-1-1 0 0 0,1 1 1 0 0,-1 0-1 0 0,1 0 0 0 0,-1 0 1 0 0,0 0-1 0 0,0 0 0 0 0,1 0 1 0 0,-1 0-1 0 0,-2 0 1 0 0,1 0 180 0 0,-15-3 2291 0 0,15 4-2191 0 0,1 0-1 0 0,-1 0 1 0 0,1 0 0 0 0,-1-1-1 0 0,1 1 1 0 0,0-1 0 0 0,-1 0 0 0 0,-3-2-1 0 0,3 2-265 0 0,0 0 0 0 0,0 0-1 0 0,0 0 1 0 0,0 1 0 0 0,0-1-1 0 0,0 1 1 0 0,0 0 0 0 0,0-1-1 0 0,0 1 1 0 0,0 1 0 0 0,0-1-1 0 0,0 0 1 0 0,0 1 0 0 0,0-1-1 0 0,0 1 1 0 0,0 0 0 0 0,-4 2-1 0 0,-11 3 1069 0 0,15-6-1253 0 0,1 1 0 0 0,0 0 0 0 0,-1-1 0 0 0,1 1 0 0 0,0 0 0 0 0,0 0-1 0 0,-1 0 1 0 0,-1 2 0 0 0,-10 7 111 0 0,6-6-147 0 0,1 1 0 0 0,0 1 1 0 0,1-1-1 0 0,-10 11 0 0 0,14-14-78 0 0,0 0 1 0 0,1 0-1 0 0,-1-1 0 0 0,1 1 0 0 0,0 0 0 0 0,0 1 0 0 0,-1-1 1 0 0,1 0-1 0 0,1 0 0 0 0,-1 0 0 0 0,0 0 0 0 0,0 1 1 0 0,1-1-1 0 0,-1 3 0 0 0,1-3-1 0 0,0-1-1 0 0,0 1 1 0 0,-1-1 0 0 0,1 0 0 0 0,0 1 0 0 0,-1-1-1 0 0,1 1 1 0 0,-1-1 0 0 0,1 0 0 0 0,-1 0-1 0 0,-1 3 1 0 0,-7 10-47 0 0,4 0 36 0 0,4-9 15 0 0,0 0 0 0 0,1 0 0 0 0,0 0 0 0 0,0 0 1 0 0,0 0-1 0 0,1 0 0 0 0,0 0 0 0 0,0-1 0 0 0,0 1 0 0 0,0 0 0 0 0,1 0 0 0 0,4 7 0 0 0,-2-3 4 0 0,1 0-1 0 0,1 0 1 0 0,-1-1 0 0 0,1 0-1 0 0,9 9 1 0 0,-6-9-7 0 0,1 1 0 0 0,0-2 0 0 0,1 1 0 0 0,0-2 0 0 0,0 1 0 0 0,0-1 0 0 0,1-1 0 0 0,22 8 0 0 0,12 5 0 0 0,-33-13-51 0 0,0 0 0 0 0,1-1 0 0 0,0 0 0 0 0,-1-1 0 0 0,1 0 0 0 0,1-1 0 0 0,-1-1 0 0 0,22 0 0 0 0,-28-2-10 0 0,1 1 1 0 0,-1-2-1 0 0,0 1 1 0 0,1-1 0 0 0,-1 0-1 0 0,0 0 1 0 0,0-1 0 0 0,0-1-1 0 0,0 1 1 0 0,0-1 0 0 0,-1 0-1 0 0,0-1 1 0 0,0 0 0 0 0,0 0-1 0 0,10-10 1 0 0,-2-5-1517 0 0,-2-2-461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5:43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24 7832 0 0,'0'0'602'0'0,"-6"-24"13201"0"0,6 27-13377 0 0,1 29 374 0 0,6 31 1 0 0,1 6-363 0 0,8 67-7 0 0,0 19-285 0 0,-8-76-148 0 0,1 33 96 0 0,3 70 113 0 0,1-37-283 0 0,-7-6 58 0 0,4 142 85 0 0,-10 216-67 0 0,-1-445 0 0 0,-1-24 48 0 0,5 53-1 0 0,4 13 162 0 0,-3-37-187 0 0,2 47-260 0 0,-5-67 343 0 0,-4 53 0 0 0,0-7 5 0 0,3-39-122 0 0,-7 180-40 0 0,2-90 562 0 0,2-9-230 0 0,1-85-123 0 0,2-25-38 0 0,-4 26-1 0 0,2-17 23 0 0,3-18-86 0 0,-2-1 0 0 0,1 1 0 0 0,-1-1 0 0 0,-2 10 0 0 0,2-13-34 0 0,1-1-12 0 0,0 17 77 0 0,-3-8-136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7:19.66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6 0 13824 0 0,'0'0'1246'0'0,"0"2"-1022"0"0,0 3-46 0 0,-3 17 2013 0 0,2-20-1998 0 0,0 1 1 0 0,1 0-1 0 0,-1 0 1 0 0,1-1-1 0 0,0 1 1 0 0,0 0 0 0 0,0 0-1 0 0,1 2 1 0 0,10 83 1722 0 0,4 22-1064 0 0,17 28-331 0 0,-11-82-338 0 0,-21-44-162 0 0,0-9 102 0 0,1-5-38 0 0,1-1-73 0 0,-1 0 0 0 0,0 0 0 0 0,1-1-1 0 0,-2 1 1 0 0,1 0 0 0 0,0 0 0 0 0,-1-1 0 0 0,1 1 0 0 0,-1 0-1 0 0,0-7 1 0 0,-7-38 145 0 0,4 22-119 0 0,-6-192 410 0 0,9 213-406 0 0,0-1-1 0 0,1 0 1 0 0,0 1-1 0 0,0-1 1 0 0,0 1-1 0 0,1 0 1 0 0,-1-1-1 0 0,1 1 0 0 0,4-7 1 0 0,-5 11-24 0 0,-1 0 0 0 0,1 1 1 0 0,0-1-1 0 0,0 0 0 0 0,-1 0 1 0 0,1 0-1 0 0,0 1 0 0 0,0-1 0 0 0,0 1 1 0 0,0-1-1 0 0,0 0 0 0 0,0 1 0 0 0,0-1 1 0 0,0 1-1 0 0,0 0 0 0 0,0-1 0 0 0,0 1 1 0 0,0 0-1 0 0,0 0 0 0 0,2 0 0 0 0,-1 0 3 0 0,0 0-1 0 0,0 0 1 0 0,1 1-1 0 0,-1-1 0 0 0,0 1 1 0 0,0-1-1 0 0,0 1 0 0 0,0 0 1 0 0,3 2-1 0 0,1 0 47 0 0,0 1-1 0 0,-1 0 0 0 0,0 1 1 0 0,0-1-1 0 0,8 9 0 0 0,4 7 45 0 0,0 1-1 0 0,-1 1 0 0 0,-2 0 1 0 0,23 45-1 0 0,28 106 82 0 0,-41-111-231 0 0,-17-46-427 0 0,-1 0 0 0 0,8 31 0 0 0,-13-35-2495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7:20.08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11 18399 0 0,'0'0'1408'0'0,"1"2"-965"0"0,4 25-234 0 0,-5-27-179 0 0,0 1 0 0 0,0 0 0 0 0,0-1 0 0 0,1 1 0 0 0,-1-1 0 0 0,0 1 1 0 0,0-1-1 0 0,0 1 0 0 0,1-1 0 0 0,-1 1 0 0 0,0-1 0 0 0,0 1 0 0 0,1-1 0 0 0,-1 1 0 0 0,0-1 0 0 0,1 1 0 0 0,-1-1 1 0 0,1 1-1 0 0,3 3 220 0 0,3 6 747 0 0,-6-9-837 0 0,-1 0 0 0 0,1 0-1 0 0,0 0 1 0 0,-1 0 0 0 0,1 0-1 0 0,0 0 1 0 0,0 0 0 0 0,0 0-1 0 0,-1-1 1 0 0,1 1-1 0 0,0 0 1 0 0,0-1 0 0 0,0 1-1 0 0,0-1 1 0 0,2 2 0 0 0,5 0-25 0 0,1 0 1 0 0,-1-1-1 0 0,1 1 1 0 0,-1-2 0 0 0,1 1-1 0 0,-1-1 1 0 0,1 0-1 0 0,-1-1 1 0 0,1 0 0 0 0,-1 0-1 0 0,1-1 1 0 0,-1 0 0 0 0,10-4-1 0 0,-13 3-165 0 0,0 1 0 0 0,0 0 0 0 0,0-1 0 0 0,0 0-1 0 0,8-7 1 0 0,8-5-310 0 0,4 0-983 0 0,-3-4-429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7:20.85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502 75 11520 0 0,'-4'0'206'0'0,"0"-1"0"0"0,0 0 0 0 0,1-1 0 0 0,-1 1 1 0 0,0-1-1 0 0,0 1 0 0 0,-5-4 0 0 0,2 1 1247 0 0,-12-6 1817 0 0,-1 0-125 0 0,-37-15 0 0 0,44 22-2915 0 0,0 0-1 0 0,1 0 1 0 0,-1 1 0 0 0,0 1-1 0 0,-1 0 1 0 0,1 1 0 0 0,0 1-1 0 0,0 0 1 0 0,0 0 0 0 0,0 1-1 0 0,-18 6 1 0 0,27-7-207 0 0,0 1 1 0 0,0-1-1 0 0,1 1 1 0 0,-1 0 0 0 0,0 0-1 0 0,1 1 1 0 0,-4 2-1 0 0,-14 9 78 0 0,18-13-100 0 0,-1 0-1 0 0,1 1 1 0 0,0-1 0 0 0,0 1-1 0 0,1 0 1 0 0,-1-1 0 0 0,0 1-1 0 0,1 1 1 0 0,-1-1-1 0 0,1 0 1 0 0,-1 1 0 0 0,1-1-1 0 0,0 1 1 0 0,0-1 0 0 0,0 1-1 0 0,1 0 1 0 0,-1 0 0 0 0,-1 4-1 0 0,-5 9 0 0 0,6-11 0 0 0,0-1 0 0 0,0 1 0 0 0,0-1 0 0 0,0 1 0 0 0,-1 6 0 0 0,2 3 0 0 0,4-10-5 0 0,-2-2-3 0 0,0 1 1 0 0,0 1 1 0 0,1-1-1 0 0,-1 0 1 0 0,1 0-1 0 0,0 0 1 0 0,0 0-1 0 0,0 0 0 0 0,0 0 1 0 0,0-1-1 0 0,1 1 1 0 0,-1-1-1 0 0,1 0 1 0 0,-1 1-1 0 0,1-1 1 0 0,0 0-1 0 0,5 2 0 0 0,3 2-15 0 0,0 0-1 0 0,1-1 0 0 0,16 5 0 0 0,20 0 23 0 0,-36-8 0 0 0,0 0 0 0 0,23 8 0 0 0,-25-6 84 0 0,0-1 0 0 0,0 1 0 0 0,0-2-1 0 0,1 1 1 0 0,10 0 0 0 0,-19-3 69 0 0,1 1 46 0 0,-2-1-151 0 0,-1 0-1 0 0,0 0 1 0 0,0 0 0 0 0,1 0 0 0 0,-1 0 0 0 0,0 0-1 0 0,0 1 1 0 0,0-1 0 0 0,1 0 0 0 0,-1 0 0 0 0,0 0-1 0 0,0 0 1 0 0,0 0 0 0 0,1 0 0 0 0,-1 0 0 0 0,0 0-1 0 0,0 0 1 0 0,0 1 0 0 0,1-1 0 0 0,-1 0 0 0 0,0 0-1 0 0,0 0 1 0 0,0 0 0 0 0,0 0 0 0 0,0 1 0 0 0,1-1-1 0 0,-1 0 1 0 0,0 0 0 0 0,0 0 0 0 0,0 1 0 0 0,0-1-1 0 0,0 0 1 0 0,0 1 0 0 0,-1 1-13 0 0,0 0 0 0 0,0 0 1 0 0,-1 0-1 0 0,1 0 0 0 0,-1 0 0 0 0,0 0 0 0 0,1 0 1 0 0,-1 0-1 0 0,0-1 0 0 0,0 1 0 0 0,0-1 0 0 0,0 1 1 0 0,0-1-1 0 0,-5 2 0 0 0,-3 2 33 0 0,-1-1 0 0 0,-12 3 0 0 0,3-1-36 0 0,12-4-17 0 0,-1 0-1 0 0,1 0 1 0 0,-17 0-1 0 0,-5 0 4 0 0,8 2-148 0 0,0-2 0 0 0,-1-1 0 0 0,-43-4 0 0 0,60 2-171 0 0,-1 0-1 0 0,1 0 1 0 0,0-1 0 0 0,-10-4-1 0 0,2-3-8671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13.55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54 105 4896 0 0,'0'0'483'0'0,"0"-1"-172"0"0,-1-3-243 0 0,0 0-1 0 0,0 1 1 0 0,0-1-1 0 0,0 1 1 0 0,-1 0-1 0 0,1-1 0 0 0,-1 1 1 0 0,0 0-1 0 0,0 0 1 0 0,0 0-1 0 0,-5-5 1 0 0,4 5-4 0 0,1-1 1 0 0,-1 0-1 0 0,0 0 1 0 0,1 0 0 0 0,0 0-1 0 0,-3-7 1 0 0,4 6-64 0 0,1 4 4 0 0,0 0 1 0 0,-1-1-1 0 0,1 1 0 0 0,0 0 1 0 0,-1-1-1 0 0,1 1 1 0 0,-1 0-1 0 0,0-1 1 0 0,1 1-1 0 0,-1 0 1 0 0,0 0-1 0 0,0 0 1 0 0,-2-2 1838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13.94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0 2304 0 0,'0'0'224'0'0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14.68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1826 1517 3224 0 0,'0'0'14047'0'0,"0"3"-13367"0"0,0 10 4656 0 0,-23 0-2590 0 0,17-14-2657 0 0,1 0 0 0 0,0 0 0 0 0,0-1 0 0 0,-1 0 0 0 0,1 0 0 0 0,0 0 0 0 0,1-1 1 0 0,-1 1-1 0 0,0-1 0 0 0,1 0 0 0 0,0-1 0 0 0,-6-4 0 0 0,2 1-29 0 0,-48-46 392 0 0,44 40-327 0 0,-28-20 0 0 0,18 16-50 0 0,5 4-25 0 0,12 10-45 0 0,-1-1 0 0 0,2 0 0 0 0,-1 0 0 0 0,-5-5 0 0 0,-27-28 70 0 0,30 30-53 0 0,0 1 1 0 0,-1 0 0 0 0,0 0-1 0 0,-14-8 1 0 0,0 0-11 0 0,7 0-13 0 0,13 12 8 0 0,1 0 0 0 0,-1 0 0 0 0,0 1-1 0 0,0-1 1 0 0,0 1 0 0 0,0-1 0 0 0,-4-1-1 0 0,-2-2 19 0 0,1-1 0 0 0,-1 1 0 0 0,1-1 0 0 0,-7-8 0 0 0,6 6 158 0 0,-1 1 1 0 0,-14-11-1 0 0,-1 1-212 0 0,1 0-1 0 0,-41-41 1 0 0,28 11 29 0 0,21 33 12 0 0,10 9-1 0 0,-1-1-1 0 0,1 2 0 0 0,-1-1 1 0 0,-11-7-1 0 0,-2 2-10 0 0,2-1 0 0 0,-18-14 0 0 0,-6-4 0 0 0,40 28 0 0 0,0 0 0 0 0,0 0 0 0 0,0 0 0 0 0,0 0 0 0 0,0 0 0 0 0,0 0 0 0 0,0 0 0 0 0,0-1 0 0 0,0 1 0 0 0,0 0 0 0 0,0-3 0 0 0,0 3 0 0 0,0-1 0 0 0,1 1 0 0 0,-1 0 0 0 0,0 0 0 0 0,0-1 0 0 0,0 1 0 0 0,0 0 0 0 0,0 0 0 0 0,0 0 0 0 0,-1-1 0 0 0,-7-5 0 0 0,1-1 0 0 0,-13-14 0 0 0,12 13 0 0 0,-18-16 0 0 0,11 11 0 0 0,-14-15 0 0 0,18 17 0 0 0,-1 0 0 0 0,-16-11 0 0 0,3 5 0 0 0,9 7 0 0 0,-26-21 0 0 0,20 14 0 0 0,17 14 0 0 0,1 1 0 0 0,-1-1 0 0 0,-8-9 0 0 0,5 4 0 0 0,-20-14 0 0 0,18 14 0 0 0,-19-18 0 0 0,3 2 167 0 0,0 1 0 0 0,-33-21 0 0 0,10 7-28 0 0,6 0-382 0 0,-58-43 88 0 0,29 21 297 0 0,69 56-205 0 0,-1-1 1 0 0,1 1-1 0 0,0-1 0 0 0,-5-6 1 0 0,6 7 60 0 0,1 0 0 0 0,-1 1-1 0 0,0 0 1 0 0,-1-1 0 0 0,1 1 0 0 0,-5-3 0 0 0,6 5 2 0 0,1 0 0 0 0,0 0 0 0 0,-1 0 0 0 0,1 0 0 0 0,0 0 0 0 0,0-1 0 0 0,-1 1 0 0 0,1 0 0 0 0,0 0 0 0 0,0-1 0 0 0,0-1 0 0 0,-1 0 0 0 0,0 1 0 0 0,0-1 0 0 0,0 0 0 0 0,-1 1 0 0 0,1 0 0 0 0,0-1 0 0 0,-6-3 0 0 0,-26-29 0 0 0,0 5-12 0 0,32 29-4 0 0,-2-2-31 0 0,-7-12 50 0 0,10 15-3 0 0,0-1 0 0 0,1 1 0 0 0,-1-1 0 0 0,0 0 0 0 0,0 1 1 0 0,1-1-1 0 0,-1 0 0 0 0,1 0 0 0 0,-1 0 0 0 0,1 1 0 0 0,-1-1 0 0 0,1 0 0 0 0,-1 0 0 0 0,1 0 0 0 0,0 0 0 0 0,-1-1 0 0 0,-10-11-16 0 0,10 11-56 0 0,-6-3-1344 0 0,6 1 1673 0 0,-1-9-6256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16.14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1112 687 5984 0 0,'0'0'16015'0'0,"-2"-1"-15772"0"0,1-1-175 0 0,-1 1 0 0 0,1-1 0 0 0,-1 1 0 0 0,1-1 0 0 0,0 0 1 0 0,0 1-1 0 0,0-1 0 0 0,0 0 0 0 0,0 0 0 0 0,0 0 0 0 0,0 1 0 0 0,0-1 0 0 0,1 0 0 0 0,-1-3 0 0 0,0 1 44 0 0,-1-1 0 0 0,1 1-1 0 0,-1 0 1 0 0,0 0 0 0 0,-2-4-1 0 0,-8-20 491 0 0,-21-60 542 0 0,27 67-957 0 0,-1 0 0 0 0,-14-28 1 0 0,3 12 112 0 0,-3 0 0 0 0,-44-58 1 0 0,52 77-230 0 0,10 13-48 0 0,-1 0-1 0 0,0-1 0 0 0,0 2 0 0 0,-7-7 1 0 0,-26-24 52 0 0,22 20-19 0 0,-1 1 0 0 0,-1 0-1 0 0,-25-16 1 0 0,-33-8-56 0 0,61 29 0 0 0,-3-1 0 0 0,-8 2 0 0 0,13 4 0 0 0,0 0 0 0 0,-24-4 0 0 0,4 2 0 0 0,21 4 0 0 0,1 0 0 0 0,-1 0 0 0 0,-10 1 0 0 0,-76 5 0 0 0,92-4 0 0 0,0 1 0 0 0,0 0 0 0 0,0 0 0 0 0,0 0 0 0 0,0 1 0 0 0,-9 3 0 0 0,8-2 0 0 0,-1-1 0 0 0,1 0 0 0 0,-11 3 0 0 0,8-4-11 0 0,0 2 0 0 0,0-1-1 0 0,-10 5 1 0 0,-14 5-16 0 0,23-9 27 0 0,8-2 0 0 0,0 0 0 0 0,0 0 0 0 0,-1 0 0 0 0,1-1 0 0 0,0 1 0 0 0,-1-1 0 0 0,-2 1 0 0 0,2-2 0 0 0,3 1 0 0 0,-1 0 0 0 0,0 0 0 0 0,1 0 0 0 0,-1 0 0 0 0,0 0 0 0 0,1 0 0 0 0,-1 0 0 0 0,0 0 0 0 0,1 0 0 0 0,-1 0 0 0 0,0 0 0 0 0,1 0 0 0 0,-1 1 0 0 0,0-1 0 0 0,1 0 0 0 0,-1 1 0 0 0,0-1 0 0 0,1 0 0 0 0,-1 1 0 0 0,1-1 0 0 0,-1 0 0 0 0,1 1 0 0 0,-1 0 0 0 0,-40 14 0 0 0,15-5 0 0 0,26-10 0 0 0,-1 1 0 0 0,1-1 0 0 0,0 0 1 0 0,-1 0-1 0 0,1 1 0 0 0,0-1 0 0 0,-1 0 0 0 0,1 0 0 0 0,0 1 0 0 0,-1-1 0 0 0,1 0 0 0 0,0 0 1 0 0,-1 0-1 0 0,1 0 0 0 0,-1 1 0 0 0,1-1 0 0 0,0 0 0 0 0,-1 0 0 0 0,1 0 0 0 0,-1 0 0 0 0,1 0 0 0 0,-1 0 1 0 0,1 0-1 0 0,0 0 0 0 0,-1 0 0 0 0,1 0 0 0 0,-1-1 0 0 0,0 1 0 0 0,-2 0-9 0 0,-6 6-49 0 0,1 2 47 0 0,-3 2-43 0 0,9-8 58 0 0,-13 19-71 0 0,11-16 82 0 0,4-5 201 0 0,-7 8-2223 0 0,6-8 1868 0 0,1 1 0 0 0,0-1-1 0 0,0 1 1 0 0,-1 0 0 0 0,1-1-1 0 0,-1 0 1 0 0,1 1 0 0 0,-1-1-1 0 0,1 1 1 0 0,0-1 0 0 0,-1 1 0 0 0,0-1-1 0 0,1 0 1 0 0,-1 0 0 0 0,1 1-1 0 0,-1-1 1 0 0,1 0 0 0 0,-1 0-1 0 0,1 1 1 0 0,-1-1 0 0 0,0 0 0 0 0,1 0-1 0 0,-1 0 1 0 0,0 0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16.58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138 4 4608 0 0,'-2'-1'10886'0'0,"-8"-2"-7197"0"0,-25 12 675 0 0,33-8-4260 0 0,0 0-1 0 0,0-1 1 0 0,0 1-1 0 0,0-1 1 0 0,0 1 0 0 0,0-1-1 0 0,0 0 1 0 0,-2 0-1 0 0,3 1-78 0 0,1-1 0 0 0,-1 0 0 0 0,1 0-1 0 0,0 1 1 0 0,-1-1 0 0 0,1 0 0 0 0,-1 0-1 0 0,1 1 1 0 0,-1-1 0 0 0,1 1 0 0 0,0-1 0 0 0,-1 0-1 0 0,1 1 1 0 0,0-1 0 0 0,0 1 0 0 0,-1-1-1 0 0,1 1 1 0 0,0-1 0 0 0,-1 1 0 0 0,0 1 53 0 0,-9 11 87 0 0,6-10-120 0 0,1 1 0 0 0,0 0 1 0 0,-1 0-1 0 0,2 1 0 0 0,-1-1 1 0 0,-3 7-1 0 0,5-7-45 0 0,-9 15 0 0 0,8-13 0 0 0,0 1 0 0 0,0-1 0 0 0,1 1 0 0 0,-1 9 0 0 0,2-11 0 0 0,-4 19 0 0 0,1 13 0 0 0,4-18-8 0 0,1-15-11 0 0,2 5-7 0 0,-3-7 19 0 0,-1-1 6 0 0,1 0-1 0 0,-1 1 1 0 0,1-1 0 0 0,-1 0 0 0 0,0 0 0 0 0,0 0 0 0 0,0 0 0 0 0,1 0 0 0 0,-1 1 0 0 0,0-1 0 0 0,0 0-1 0 0,-1 0 1 0 0,1 2 0 0 0,1 0-47 0 0,3 2 24 0 0,-2-2 21 0 0,1 0 0 0 0,-1-1 0 0 0,1 1 0 0 0,0 0-1 0 0,0-1 1 0 0,0 0 0 0 0,0 0 0 0 0,0 0 0 0 0,0 0 0 0 0,1 0-1 0 0,-1 0 1 0 0,1-1 0 0 0,-1 0 0 0 0,1 0 0 0 0,-1 0 0 0 0,1 0 0 0 0,0 0-1 0 0,3 0 1 0 0,22 2 4 0 0,-24-3 14 0 0,-1 1 1 0 0,1 0-1 0 0,-1-1 1 0 0,1 0-1 0 0,7-1 1 0 0,62-14 54 0 0,-58 13-186 0 0,0-2 0 0 0,18-5-1 0 0,-9 1-1723 0 0,-8 4-6510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17.97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38 6448 0 0,'0'0'13805'0'0,"2"0"-13009"0"0,5 3-437 0 0,0-1 1 0 0,0 0 0 0 0,0-1 0 0 0,1 0-1 0 0,-1 0 1 0 0,0-1 0 0 0,1 1-1 0 0,-1-2 1 0 0,11 0 0 0 0,27-3 516 0 0,-34 4-851 0 0,0-1 1 0 0,0 0-1 0 0,12-3 0 0 0,12-4 404 0 0,-18 4 92 0 0,0 0 0 0 0,26-11 0 0 0,-19 10-585 0 0,-22 4-273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18.37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24 52 2760 0 0,'-6'12'5726'0'0,"-9"11"2161"0"0,14-21-6283 0 0,1 1-72 0 0,-1 14 179 0 0,0-10-1077 0 0,1 0-1 0 0,0-1 1 0 0,1 11-1 0 0,1-8-638 0 0,0-1 1 0 0,5 14-1 0 0,-4-16 91 0 0,-1 0 0 0 0,0 0 0 0 0,-1 0 0 0 0,0 0-1 0 0,2 9 1 0 0,2 13-226 0 0,-5-27 113 0 0,1-1 0 0 0,-1 1 0 0 0,0 0 0 0 0,0-1 0 0 0,0 1 0 0 0,0 0 0 0 0,1-1 0 0 0,-1 1 0 0 0,0 0 0 0 0,1-1-1 0 0,-1 1 1 0 0,0 0 0 0 0,1-1 0 0 0,-1 1 0 0 0,1-1 0 0 0,-1 1 0 0 0,1-1 0 0 0,-1 1 0 0 0,2 0 0 0 0,-1 0-112 0 0,0 1-1013 0 0</inkml:trace>
  <inkml:trace contextRef="#ctx0" brushRef="#br0" timeOffset="1">88 1 5984 0 0,'0'0'464'0'0,"-2"1"66"0"0,2 0-143 0 0,-1-1 0 0 0,1 1 0 0 0,-1-1 0 0 0,0 1-1 0 0,1 0 1 0 0,-1-1 0 0 0,1 1 0 0 0,-1 0 0 0 0,1-1-1 0 0,-1 1 1 0 0,1 0 0 0 0,0 0 0 0 0,-1 0-1 0 0,1-1 1 0 0,0 1 0 0 0,0 0 0 0 0,0 0 0 0 0,-1 1-1 0 0,5 18 6864 0 0,-2-14-7974 0 0,1 8 1657 0 0,2 0 1 0 0,0-1 0 0 0,11 22-1 0 0,-14-32-893 0 0,0 1 0 0 0,-1 0 0 0 0,1 0 0 0 0,-1-1 0 0 0,1 7 0 0 0,4 13 74 0 0,4-3-158 0 0,1 0 1 0 0,18 27-1 0 0,-20-35-105 0 0,12 31-3229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5:58.31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95 6624 0 0,'0'0'4205'0'0,"11"-5"-1812"0"0,-8-3-738 0 0,-1 2-603 0 0,-1 5-767 0 0,-1 0-1 0 0,1 1 1 0 0,-1-1 0 0 0,1 0 0 0 0,0 1-1 0 0,-1-1 1 0 0,1 1 0 0 0,0-1 0 0 0,0 1 0 0 0,0 0-1 0 0,-1-1 1 0 0,1 1 0 0 0,0 0 0 0 0,0-1-1 0 0,0 1 1 0 0,0 0 0 0 0,-1 0 0 0 0,1 0 0 0 0,2 0-1 0 0,17 0-516 0 0,-15 0 581 0 0,10 0-133 0 0,9 0 226 0 0,-16-3 17 0 0,-7 3-433 0 0,0-1 0 0 0,0 1 0 0 0,1-1 1 0 0,-1 1-1 0 0,0 0 0 0 0,0 0 1 0 0,0 0-1 0 0,0-1 0 0 0,1 1 0 0 0,-1 0 1 0 0,0 0-1 0 0,2 1 0 0 0,17 2 134 0 0,-16-4-67 0 0,0-1-66 0 0,0 1-27 0 0,1 1 0 0 0,12 0 0 0 0,-8 0 405 0 0,0 0 0 0 0,18-2-1 0 0,-19 1-138 0 0,17 0 222 0 0,-23 1-609 0 0,1 0-1290 0 0,6 0 1642 0 0,4 0 71 0 0,0 0 1 0 0,-1-1 0 0 0,18-3 0 0 0,-25 3-279 0 0,0 1 0 0 0,0-1 0 0 0,1 1 1 0 0,-1 1-1 0 0,0-1 0 0 0,0 1 0 0 0,6 1 1 0 0,21 1-237 0 0,46-3 448 0 0,-57-2-236 0 0,-13 0 0 0 0,-1 1 0 0 0,0 1 0 0 0,10-1 0 0 0,-8 3 3 0 0,-8-1-10 0 0,1 0 1 0 0,0-1 0 0 0,-1 1-1 0 0,1-1 1 0 0,0 1 0 0 0,0-1-1 0 0,-1 0 1 0 0,1 0 0 0 0,0 0 0 0 0,0 0-1 0 0,2 0 1 0 0,6 0 31 0 0,0 1 0 0 0,0 0 0 0 0,0 0 0 0 0,14 5 0 0 0,-14-5 23 0 0,2-1-36 0 0,-2 0-24 0 0,12 2-16 0 0,-11 0 130 0 0,-5-1-92 0 0,-3 0-17 0 0,-1-1-1 0 0,1 1 1 0 0,0 0 0 0 0,0-1-1 0 0,-1 0 1 0 0,1 0 0 0 0,0 1-1 0 0,0-2 1 0 0,4 1 0 0 0,26 0 148 0 0,-31 0-1 0 0,18 0-212 0 0,3 6 99 0 0,-3-6 289 0 0,-18 0-388 0 0,8 0-271 0 0,1 0 190 0 0,4-2 115 0 0,-14 1 38 0 0,0 1 1 0 0,0-1-1 0 0,0 1 0 0 0,0-1 1 0 0,0 1-1 0 0,0-1 1 0 0,-1 1-1 0 0,1 0 1 0 0,0 0-1 0 0,0-1 1 0 0,1 1-1 0 0,-1 0 1 0 0,0 0-1 0 0,0 0 1 0 0,2 0-1 0 0,1-1 0 0 0,17-1 0 0 0,14 2 395 0 0,-33 0-150 0 0,1-1-63 0 0,20-2-496 0 0,-22 3 70 0 0,2 0 160 0 0,39 0 726 0 0,-39 0-740 0 0,10-6-568 0 0,24 6 624 0 0,-2 0 42 0 0,0 0-36 0 0,6-4 86 0 0,22 4 788 0 0,-61-1-129 0 0,17 0-326 0 0,4-4-367 0 0,-18 4-16 0 0,15-1 0 0 0,12 1 0 0 0,-29 1 0 0 0,15-4 0 0 0,25-10-8 0 0,-23 10-7 0 0,-18 4-55 0 0,-2 0-5 0 0,5-1 26 0 0,5-3 90 0 0,-1 0 23 0 0,-6 3-11 0 0,5 1-31 0 0,-5-1 20 0 0,1-3-31 0 0,8-2-29 0 0,-9 6 5 0 0,1 3 2 0 0,17-8 5 0 0,-19 4 150 0 0,0 1-105 0 0,26 0-89 0 0,-26 0 165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18.80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0 459 8752 0 0,'0'0'673'0'0,"12"1"5328"0"0,-7 0-5328 0 0,0 0 0 0 0,-1-1 0 0 0,1 1 0 0 0,-1-1 1 0 0,1 0-1 0 0,0 0 0 0 0,-1 0 0 0 0,9-2 0 0 0,14 0 1258 0 0,-21 1-1527 0 0,0 1 0 0 0,0-1-1 0 0,-1 0 1 0 0,10-4 0 0 0,-9 4-234 0 0,-1-1 1 0 0,0 1 0 0 0,0 0-1 0 0,10 0 1 0 0,-10 1-163 0 0,0-1 0 0 0,0 1 0 0 0,0-1 0 0 0,0 0 0 0 0,0 0 0 0 0,0 0 0 0 0,0-1 0 0 0,0 0 0 0 0,0 0 0 0 0,-1 0 0 0 0,9-5 0 0 0,11-13-7866 0 0,-12 7-115 0 0</inkml:trace>
  <inkml:trace contextRef="#ctx0" brushRef="#br0" timeOffset="1">372 146 11520 0 0,'0'0'886'0'0,"1"0"-322"0"0,6 0 845 0 0,0-1 1 0 0,-1 0-1 0 0,1 0 0 0 0,-1 0 0 0 0,8-3 0 0 0,-5 1-777 0 0,1-1-1 0 0,0-1 1 0 0,-1 0-1 0 0,0 0 0 0 0,9-6 1 0 0,-14 8-459 0 0,0 0 0 0 0,1 1 0 0 0,0 0 1 0 0,7-2-1 0 0,-8 3-82 0 0,0-1 1 0 0,0 1-1 0 0,-1-1 1 0 0,1 1-1 0 0,0-1 1 0 0,-1-1-1 0 0,1 1 1 0 0,4-4-1 0 0,1-2 63 0 0,0 1 0 0 0,14-9 1 0 0,11-9-10 0 0,-11 11-863 0 0,-21 13-241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19.21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22 63 2760 0 0,'-1'2'207'0'0,"1"-2"-67"0"0,-7 15 337 0 0,7-15-154 0 0,0 1-1 0 0,-1-1 1 0 0,1 1 0 0 0,0-1-1 0 0,-1 1 1 0 0,1-1 0 0 0,0 0-1 0 0,-1 1 1 0 0,1-1 0 0 0,-1 0-1 0 0,1 1 1 0 0,0-1-1 0 0,-1 0 1 0 0,1 1 0 0 0,-1-1-1 0 0,1 0 1 0 0,-1 1 0 0 0,1 5 5326 0 0,0-1-4452 0 0,-6 23 6376 0 0,6-25-7485 0 0,-1 0 30 0 0,1-1 1 0 0,0 0-1 0 0,0 0 0 0 0,1 1 0 0 0,-1-1 1 0 0,0 0-1 0 0,1 0 0 0 0,-1 1 1 0 0,1-1-1 0 0,0 0 0 0 0,0 0 0 0 0,1 3 1 0 0,22 23 39 0 0,-23-26-248 0 0,0-2-391 0 0,-1 1 265 0 0,1-1 0 0 0,0 1-1 0 0,0-1 1 0 0,-1 0-1 0 0,1 1 1 0 0,0-1 0 0 0,0 0-1 0 0,-1 0 1 0 0,1 1 0 0 0,0-1-1 0 0,0 0 1 0 0,0 0 0 0 0,-1 0-1 0 0,1 0 1 0 0,0 0 0 0 0,0 0-1 0 0,1 0 1 0 0</inkml:trace>
  <inkml:trace contextRef="#ctx0" brushRef="#br0" timeOffset="1">103 0 7368 0 0,'0'0'568'0'0,"-1"2"-374"0"0,-9 24 3477 0 0,10-25-3483 0 0,-1 0-1 0 0,1 0 1 0 0,0-1-1 0 0,-1 1 1 0 0,1 0 0 0 0,0 0-1 0 0,0 0 1 0 0,0 0 0 0 0,0 0-1 0 0,0 0 1 0 0,0 0 0 0 0,0 0-1 0 0,0 0 1 0 0,0 0-1 0 0,0 0 1 0 0,0 0 0 0 0,1 0-1 0 0,-1 0 1 0 0,0-1 0 0 0,1 1-1 0 0,0 2 1 0 0,2 6 1142 0 0,-2 8 50 0 0,-2-13-1044 0 0,1-1 0 0 0,0 1 0 0 0,0 0 0 0 0,1-1 0 0 0,-1 1 0 0 0,2 3 0 0 0,6 20 851 0 0,-3-9-740 0 0,1-1 0 0 0,9 20 0 0 0,-4-15-447 0 0,-8-15 0 0 0,0-1 0 0 0,1 1 0 0 0,0 0 0 0 0,5 6 0 0 0,5 8-1368 0 0,-13-19-201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19.63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0 108 4144 0 0,'2'0'3513'0'0,"26"-13"7013"0"0,-22 7-7445 0 0,-3 2-2583 0 0,3-1 117 0 0,0 1 0 0 0,0 0 1 0 0,0 1-1 0 0,0-1 0 0 0,1 1 0 0 0,7-2 1 0 0,3-2 316 0 0,-14 5-798 0 0,0 0-1 0 0,0 1 1 0 0,1 0 0 0 0,-1 0-1 0 0,7-1 1 0 0,15-5 401 0 0,-22 6-477 0 0,1 0 1 0 0,-1 0 0 0 0,1 0-1 0 0,-1 0 1 0 0,8 0 0 0 0,-5 0-170 0 0,1 0 0 0 0,-1 0 0 0 0,0 0 1 0 0,1-1-1 0 0,-1 0 0 0 0,0 0 0 0 0,9-5 0 0 0,10-3-3661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20.05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0 193 9216 0 0,'0'0'830'0'0,"2"1"-684"0"0,7 2 248 0 0,3-4 2074 0 0,0 0 0 0 0,0-1 0 0 0,-1-1 0 0 0,19-5 0 0 0,20-5 1060 0 0,-19 4-1855 0 0,-29 9-1524 0 0,-2-1-210 0 0,0 1 64 0 0,0 0 0 0 0,0 0 0 0 0,1 0 0 0 0,-1 0 0 0 0,0 0 0 0 0,0 0 0 0 0,0 0 0 0 0,0 0 0 0 0,0 0 0 0 0,0 0 0 0 0,0 0 0 0 0,0 0 0 0 0,1 0 0 0 0,-1 0 0 0 0,0 0 0 0 0,0 0 0 0 0,0 0 0 0 0,0 0 0 0 0,0 0 0 0 0,0 0 0 0 0,0 0 0 0 0,1 0 0 0 0,-1 0 0 0 0,0 0 0 0 0,0 0 0 0 0,0 0 0 0 0,0 0 0 0 0,0 0 0 0 0,0 0 0 0 0,0 0 0 0 0,0 0 0 0 0,0 0 0 0 0,1 1 0 0 0,-1-1 0 0 0,0 0 0 0 0,0 0 0 0 0,0 0 0 0 0,0 0 0 0 0,0 0 0 0 0,0 0 0 0 0,0 0 0 0 0,0 0 0 0 0,0 0 0 0 0,0 0 0 0 0,0 1 0 0 0,0-1 0 0 0,0 0 0 0 0,0 0 0 0 0,0 0 0 0 0,0 0 0 0 0,0 0 0 0 0,0 0 0 0 0,0 0 0 0 0,0 1 0 0 0,0-1 0 0 0,0 0 0 0 0,0 0 0 0 0,0 0 0 0 0,0 2-7 0 0,-1 0 0 0 0,1 0 0 0 0,-1-1-1 0 0,1 1 1 0 0,-1 0 0 0 0,0 0-1 0 0,0-1 1 0 0,0 1 0 0 0,0 0-1 0 0,0-1 1 0 0,-2 3 0 0 0,-6 10-179 0 0,-29 55-2513 0 0,37-67 2112 0 0,-1 8-569 0 0,1-6 1106 0 0,0-3-13 0 0,0 0-1 0 0,1 0 1 0 0,0 0-1 0 0,-1 0 1 0 0,1 0-1 0 0,-1 0 1 0 0,1 0 0 0 0,0 0-1 0 0,0 0 1 0 0,-1 0-1 0 0,1 0 1 0 0,0 0-1 0 0,0 0 1 0 0,0 0 0 0 0,0 0-1 0 0,0 0 1 0 0,0 0-1 0 0,1 0 1 0 0,-1 0-1 0 0,0 0 1 0 0,0 0 0 0 0,1 0-1 0 0,-1-1 1 0 0,1 3-1 0 0,8 11-389 0 0,-9-12 467 0 0,0-1 0 0 0,1 0 0 0 0,0 1 1 0 0,-1-1-1 0 0,1 0 0 0 0,0 0 0 0 0,0 0 1 0 0,-1 0-1 0 0,1 0 0 0 0,0 0 0 0 0,0 0 1 0 0,0 0-1 0 0,0 0 0 0 0,1 0 0 0 0,-1 0 1 0 0,2 1-1 0 0,15 12 787 0 0,-3-7-590 0 0,-9-5 181 0 0,0 0 1 0 0,0 1 0 0 0,0 0-1 0 0,0 0 1 0 0,6 6 0 0 0,-9-8-247 0 0,-2 0-115 0 0,0-1 0 0 0,0 0 0 0 0,0 1-1 0 0,0-1 1 0 0,0 0 0 0 0,0 1 0 0 0,0-1 0 0 0,0 1-1 0 0,0 0 1 0 0,0-1 0 0 0,-1 1 0 0 0,1 0 0 0 0,0-1 0 0 0,0 1-1 0 0,-1 0 1 0 0,1 0 0 0 0,-1 0 0 0 0,1 0 0 0 0,-1 0-1 0 0,1-1 1 0 0,-1 1 0 0 0,1 0 0 0 0,-1 0 0 0 0,0 0-1 0 0,1 0 1 0 0,-1 0 0 0 0,0 2 0 0 0,1-1 40 0 0,-1 0 1 0 0,0 1-1 0 0,1-1 1 0 0,-1 0-1 0 0,0 1 1 0 0,0-1-1 0 0,0 0 1 0 0,-1 1-1 0 0,1-1 1 0 0,-1 0-1 0 0,1 1 1 0 0,-1-1-1 0 0,0 0 1 0 0,-1 5-1 0 0,-1-4-74 0 0,1 0 0 0 0,0 0 0 0 0,-1 1 0 0 0,1-2 0 0 0,-1 1 0 0 0,0 0 0 0 0,0 0 0 0 0,0-1 0 0 0,-5 4 0 0 0,-6 5 0 0 0,10-8 0 0 0,0 0 0 0 0,0-1 0 0 0,0 1 0 0 0,0-1 0 0 0,0 0 0 0 0,0 0 0 0 0,-1-1 0 0 0,1 1 0 0 0,-1-1 0 0 0,1 0 0 0 0,-7 1 0 0 0,-5 0 0 0 0,-29-1 0 0 0,40-1 0 0 0,3 1-158 0 0,0-1 0 0 0,0 0 0 0 0,1 0 0 0 0,-1-1 0 0 0,0 1 0 0 0,0 0 0 0 0,0-1-1 0 0,0 1 1 0 0,0-1 0 0 0,0 0 0 0 0,0 1 0 0 0,1-1 0 0 0,-1 0 0 0 0,0 0 0 0 0,0 0 0 0 0,1 0 0 0 0,-1 0 0 0 0,1-1-1 0 0,-1 1 1 0 0,1 0 0 0 0,0-1 0 0 0,-1 1 0 0 0,1-1 0 0 0,0 0 0 0 0,0 1 0 0 0,0-1 0 0 0,0 0 0 0 0,0 0 0 0 0,1 1-1 0 0,-1-1 1 0 0,0 0 0 0 0,1 0 0 0 0,0 0 0 0 0,-1-3 0 0 0,0-11-8028 0 0</inkml:trace>
  <inkml:trace contextRef="#ctx0" brushRef="#br0" timeOffset="1">405 89 17647 0 0,'0'0'2090'0'0,"2"-1"-1018"0"0,65-35 6173 0 0,-6 8-5612 0 0,-44 25-1541 0 0,-15 2-101 0 0,0 1 1 0 0,1-1-1 0 0,-1 1 0 0 0,1-1 0 0 0,-1 0 0 0 0,0 0 0 0 0,1 0 0 0 0,-1 0 0 0 0,0 0 1 0 0,4-4-1 0 0,8-2-1649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20.66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61 6448 0 0,'0'0'12577'0'0,"2"2"-11453"0"0,3 0-674 0 0,-1 1 0 0 0,1-1 1 0 0,0-1-1 0 0,-1 1 0 0 0,1-1 1 0 0,0 0-1 0 0,5 1 0 0 0,13-8 1356 0 0,4-7-692 0 0,-19 9-1020 0 0,-1 1-1 0 0,0-1 1 0 0,7-5 0 0 0,8-4-231 0 0,-10 6-1436 0 0,-2-1-4389 0 0,0-2-2364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21.25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20 15664 0 0,'0'0'1417'0'0,"2"0"-1167"0"0,6 0-220 0 0,-3 0 4483 0 0,2-9-1838 0 0,-4 8-2477 0 0,0-1 1 0 0,0 1 0 0 0,1-1-1 0 0,-1 1 1 0 0,0 0 0 0 0,1 1 0 0 0,-1-1-1 0 0,0 0 1 0 0,1 1 0 0 0,-1 0 0 0 0,1 0-1 0 0,-1 0 1 0 0,1 0 0 0 0,4 1-1 0 0,5 0-128 0 0,26 2 1386 0 0,-38-3-1380 0 0,0 0-49 0 0,0 0 1 0 0,0 1 0 0 0,0-1-1 0 0,0 0 1 0 0,0 0-1 0 0,0 0 1 0 0,0 1 0 0 0,0-1-1 0 0,0 0 1 0 0,0 1-1 0 0,0-1 1 0 0,-1 1 0 0 0,1-1-1 0 0,0 1 1 0 0,0-1-1 0 0,0 1 1 0 0,0 0-1 0 0,11 7 9 0 0,-10-6-36 0 0,0 0 0 0 0,0 0 1 0 0,0 0-1 0 0,0 0 0 0 0,-1 0 0 0 0,1 0 0 0 0,-1 0 0 0 0,0 1 1 0 0,1-1-1 0 0,-1 1 0 0 0,0-1 0 0 0,0 1 0 0 0,-1-1 1 0 0,1 1-1 0 0,0 0 0 0 0,-1-1 0 0 0,0 1 0 0 0,1 0 0 0 0,-2 4 1 0 0,1 5-16 0 0,0-1 1 0 0,-1 1 0 0 0,-4 14 0 0 0,-6 53-496 0 0,10-72 371 0 0,0 0 0 0 0,-1 0-1 0 0,0-1 1 0 0,0 1-1 0 0,-5 8 1 0 0,-3 14-374 0 0,7-19 336 0 0,1-4 11 0 0,1 0 0 0 0,-1-1-1 0 0,-1 1 1 0 0,-3 7 0 0 0,-6 15-563 0 0,10-23 564 0 0,1 0 0 0 0,-1 0 0 0 0,0 0 1 0 0,-1-1-1 0 0,1 1 0 0 0,-1-1 0 0 0,-4 5 0 0 0,-4 1-307 0 0,9-8 439 0 0,0-1 1 0 0,0 1 0 0 0,0 0-1 0 0,0 0 1 0 0,0 0 0 0 0,0 0-1 0 0,1 0 1 0 0,-1 0 0 0 0,1 0-1 0 0,-1 1 1 0 0,1-1 0 0 0,0 1-1 0 0,-1 2 1 0 0,2-3 143 0 0,-3 7 2945 0 0,37-16-2207 0 0,-6 2-223 0 0,46-15 0 0 0,-64 15-779 0 0,1 1-1 0 0,-1-2 1 0 0,18-11 0 0 0,-23 13-710 0 0,1 0 0 0 0,-1-1 1 0 0,0 0-1 0 0,6-7 0 0 0,-1-1-7976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21.66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1 123 5528 0 0,'1'0'6192'0'0,"4"-1"-4680"0"0,0 1 0 0 0,0-1 0 0 0,0 0 0 0 0,8-2 1 0 0,0-2 1361 0 0,25-13 0 0 0,48-28 833 0 0,-83 44-3576 0 0,0 0 0 0 0,1 0 0 0 0,-1 0 0 0 0,0 0 0 0 0,0 0 0 0 0,-1-1 0 0 0,4-3 0 0 0,12-9-1657 0 0,0 4-4554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22.12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351 44 15000 0 0,'0'0'1357'0'0,"-1"2"-928"0"0,0 1 400 0 0,1 1 1 0 0,-1 0-1 0 0,1-1 0 0 0,-1 1 1 0 0,1-1-1 0 0,1 6 0 0 0,1 4 301 0 0,6 22 0 0 0,0 3-146 0 0,-8-29-793 0 0,1-5-138 0 0,0 0 0 0 0,0 0 0 0 0,0-1 0 0 0,0 1 0 0 0,1-1 0 0 0,2 6 0 0 0,1 2 1 0 0,-5-10-125 0 0,0-1 0 0 0,0 1 0 0 0,0-1 0 0 0,1 1 0 0 0,-1-1-1 0 0,0 1 1 0 0,1-1 0 0 0,-1 0 0 0 0,0 1 0 0 0,1-1 0 0 0,-1 1 0 0 0,1-1-1 0 0,-1 0 1 0 0,0 1 0 0 0,1-1 0 0 0,-1 0 0 0 0,1 0 0 0 0,-1 1 0 0 0,1-1 0 0 0,-1 0-1 0 0,1 0 1 0 0,0 0 0 0 0,-1 0 0 0 0,1 1 0 0 0,-1-1 0 0 0,1 0 0 0 0,-1 0-1 0 0,1 0 1 0 0,-1 0 0 0 0,1 0 0 0 0,-1 0 0 0 0,1 0 0 0 0,0-1 0 0 0,-1 1 0 0 0,1 0-1 0 0,-1 0 1 0 0,1 0 0 0 0,-1-1 0 0 0,1 1 0 0 0,-1 0 0 0 0,1-1 0 0 0,1 0-463 0 0,0 0 1 0 0,0-1 0 0 0,0 1-1 0 0,0 0 1 0 0,0-1-1 0 0,-1 1 1 0 0,1-1 0 0 0,1-2-1 0 0,3-9-1554 0 0</inkml:trace>
  <inkml:trace contextRef="#ctx0" brushRef="#br0" timeOffset="1">447 0 7832 0 0,'0'0'7081'0'0,"-1"4"-4975"0"0,0 1-1540 0 0,0 0 0 0 0,1 0-1 0 0,-1 1 1 0 0,1-1 0 0 0,0 1-1 0 0,1-1 1 0 0,-1 0-1 0 0,2 7 1 0 0,5 32 1395 0 0,3 17-1051 0 0,0-5-841 0 0,-6-36-373 0 0,2 21 0 0 0,-5 3-4360 0 0,-1-25-2666 0 0</inkml:trace>
  <inkml:trace contextRef="#ctx0" brushRef="#br0" timeOffset="2">1 653 15664 0 0,'0'0'1417'0'0,"1"0"-1167"0"0,51-16 3338 0 0,-11 4-896 0 0,-33 9-2371 0 0,7-2 425 0 0,0 0 0 0 0,1 1-1 0 0,20-2 1 0 0,-27 4-530 0 0,0 1 0 0 0,-1-2-1 0 0,1 1 1 0 0,0-1 0 0 0,9-5-1 0 0,11-3 183 0 0,82-29 231 0 0,-89 30-599 0 0,0-1 0 0 0,37-25 0 0 0,3-7-1585 0 0,-61 42 442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22.60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225 53 14744 0 0,'0'0'1334'0'0,"3"-1"-1095"0"0,85-27 8971 0 0,-67 21-7380 0 0,-14 5-1282 0 0,0 0 1 0 0,0 0-1 0 0,12-8 1 0 0,-18 9-110 0 0,0 22-303 0 0,0-12-175 0 0,-1-1 0 0 0,0 0 0 0 0,-1 1 0 0 0,0-1 0 0 0,-3 16 0 0 0,-1-6-358 0 0,-7 15-698 0 0,8-15-627 0 0,4-18 1698 0 0,0 0 0 0 0,0 1-1 0 0,0-1 1 0 0,0 0 0 0 0,0 0 0 0 0,0 0 0 0 0,0 1 0 0 0,0-1 0 0 0,0 0-1 0 0,0 0 1 0 0,0 0 0 0 0,0 1 0 0 0,0-1 0 0 0,0 0 0 0 0,-1 0 0 0 0,1 0-1 0 0,0 1 1 0 0,0-1 0 0 0,0 0 0 0 0,0 0 0 0 0,0 0 0 0 0,0 0 0 0 0,-1 1-1 0 0,1-1 1 0 0,0 0 0 0 0,0 0 0 0 0,0 0 0 0 0,0 0 0 0 0,0 0 0 0 0,-1 0-1 0 0,1 1 1 0 0,0-1-17 0 0,-1 0-1 0 0,1 0 1 0 0,0 0-1 0 0,0 0 0 0 0,0 0 1 0 0,0 0-1 0 0,-1 0 1 0 0,1 1-1 0 0,0-1 1 0 0,0 0-1 0 0,0 0 1 0 0,0 0-1 0 0,0 0 0 0 0,-1 1 1 0 0,1-1-1 0 0,0 0 1 0 0,0 0-1 0 0,0 0 1 0 0,0 0-1 0 0,0 1 0 0 0,0-1 1 0 0,0 0-1 0 0,0 0 1 0 0,0 0-1 0 0,0 1 1 0 0,0-1-1 0 0,0 0 1 0 0,0 0-1 0 0,0 0 0 0 0,0 1 1 0 0,0-1-1 0 0,-2 10-524 0 0,1-8 473 0 0,0 0 1 0 0,1 0-1 0 0,0 1 1 0 0,-1-1-1 0 0,1 0 1 0 0,0 0-1 0 0,0 4 1 0 0,1 0 89 0 0,1-1 1 0 0,0 1-1 0 0,0-1 1 0 0,0 0-1 0 0,1 0 1 0 0,5 8-1 0 0,-4-7 133 0 0,1 0-1 0 0,0 0 1 0 0,0 0-1 0 0,0-1 1 0 0,0 1-1 0 0,1-2 1 0 0,8 7-1 0 0,-13-10-66 0 0,-1-1-1 0 0,1 1 1 0 0,0 0-1 0 0,0 0 1 0 0,-1 0-1 0 0,1 0 1 0 0,0 1-1 0 0,-1-1 1 0 0,1 0-1 0 0,0 2 0 0 0,2 5 163 0 0,-1-6-93 0 0,0 0 0 0 0,-1 1 0 0 0,1 0-1 0 0,-1-1 1 0 0,0 1 0 0 0,1 0 0 0 0,-1-1 0 0 0,0 1 0 0 0,0 3-1 0 0,-1-3-35 0 0,0-1 0 0 0,0 1 0 0 0,-1-1 0 0 0,1 1-1 0 0,-1-1 1 0 0,0 0 0 0 0,1 1 0 0 0,-1-1 0 0 0,0 1-1 0 0,-3 3 1 0 0,2-2-44 0 0,-1 0-1 0 0,1 0 0 0 0,-1-1 1 0 0,0 1-1 0 0,0-1 0 0 0,-1 1 1 0 0,1-1-1 0 0,-1 0 1 0 0,1 0-1 0 0,-1-1 0 0 0,0 1 1 0 0,0-1-1 0 0,0 0 1 0 0,-1 0-1 0 0,1 0 0 0 0,-8 2 1 0 0,-6 0 19 0 0,1 0 0 0 0,-36 2 0 0 0,40-6-85 0 0,0 0-1 0 0,0-1 1 0 0,0-1 0 0 0,-25-6 0 0 0,0 1-129 0 0,24 4-274 0 0,0 0 0 0 0,0-1 0 0 0,-26-11 0 0 0,6-2-6654 0 0,7 1-1410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0.75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1310 105 5584 0 0,'0'0'586'0'0,"0"-3"-1463"0"0,0-12 832 0 0,1 13 453 0 0,0 1-347 0 0,1-2 492 0 0,0 0 0 0 0,-1 0 0 0 0,1 0 0 0 0,-1-1 0 0 0,1 1 0 0 0,-1-1 0 0 0,0 1 0 0 0,1-6 0 0 0,-2 8-525 0 0,0-1 1 0 0,0 1-1 0 0,1 0 0 0 0,-1 0 0 0 0,0 0 0 0 0,1 0 0 0 0,-1 0 0 0 0,1 0 0 0 0,0 0 0 0 0,-1 0 0 0 0,1 0 0 0 0,1-2 0 0 0,-1 3 77 0 0,-1-1-1 0 0,1 0 1 0 0,0 1-1 0 0,-1-1 0 0 0,1 0 1 0 0,-1 0-1 0 0,1 0 1 0 0,-1 0-1 0 0,0 1 0 0 0,1-1 1 0 0,-1 0-1 0 0,0 0 1 0 0,1 0-1 0 0,-1 0 0 0 0,0 0 1 0 0,0 0-1 0 0,0 0 0 0 0,0 0 1 0 0,0 0-1 0 0,0 0 1 0 0,0 0-1 0 0,0 0 0 0 0,0 0 1 0 0,0 0-1 0 0,-1 0 1 0 0,1 0-1 0 0,0 1 0 0 0,-1-1 1 0 0,1 0-1 0 0,-1-1 1 0 0,1 1 22 0 0,-1 1 0 0 0,1 0 1 0 0,0 0-1 0 0,0-1 1 0 0,0 1-1 0 0,0 0 1 0 0,0 0-1 0 0,-1 0 1 0 0,1-1-1 0 0,0 1 1 0 0,0 0-1 0 0,0 0 1 0 0,-1 0-1 0 0,1-1 0 0 0,0 1 1 0 0,0 0-1 0 0,-1 0 1 0 0,1 0-1 0 0,0 0 1 0 0,0 0-1 0 0,-1 0 1 0 0,1-1-1 0 0,0 1 1 0 0,-1 0-1 0 0,1 0 0 0 0,0 0 1 0 0,0 0-1 0 0,-1 0 1 0 0,1 0-1 0 0,-1 0 1 0 0,-7 6 4637 0 0,5-3-5844 0 0,1-2 2185 0 0,0 2-559 0 0,-17 18 648 0 0,-10 12-354 0 0,-12 16-360 0 0,-69 110 290 0 0,95-138-732 0 0,-3 7-1 0 0,12-19-26 0 0,0 0 0 0 0,-13 17 0 0 0,-8 10 16 0 0,-13 21-28 0 0,4-7 0 0 0,25-32 0 0 0,-2-1-1 0 0,0 0 0 0 0,-18 17 1 0 0,-48 38 29 0 0,59-53 188 0 0,-29 35 0 0 0,0 1-180 0 0,11-17-121 0 0,1 1 0 0 0,2 2 0 0 0,1 2 0 0 0,-52 89 0 0 0,36-49 23 0 0,-6 12 4 0 0,-11 19-21 0 0,11-20 0 0 0,46-77 48 0 0,-14 17-1 0 0,-6 11 32 0 0,-22 31-1 0 0,42-62 0 0 0,-1-1 0 0 0,0 0 0 0 0,-1-1 0 0 0,-18 15 0 0 0,27-25 1 0 0,2-1 2 0 0,-11 17-67 0 0,7-11 10 0 0,4-5-160 0 0,-1-1-490 0 0,-6 6 780 0 0,6-5 496 0 0,23-22-6256 0 0,-14 10-1959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6:02.41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1534 14 13272 0 0,'0'0'4713'0'0,"0"2"-3628"0"0,-4 47 3111 0 0,4-37-4024 0 0,-6 24 351 0 0,6-14 128 0 0,-4 24 0 0 0,2-33-867 0 0,-2 11 108 0 0,2-20 41 0 0,0 1 42 0 0,-14 77 175 0 0,14-75-128 0 0,0 0 1 0 0,0-1 0 0 0,0 1 0 0 0,-1 0 0 0 0,0-1 0 0 0,-5 9 0 0 0,-1 2 62 0 0,-9 13 51 0 0,15-25-115 0 0,0-2-10 0 0,1 1 1 0 0,-1-1-1 0 0,0 0 0 0 0,0 0 0 0 0,0 0 0 0 0,-1 0 0 0 0,1 0 0 0 0,0-1 1 0 0,-1 0-1 0 0,-4 3 0 0 0,-16 12 42 0 0,3-1-53 0 0,11-10 0 0 0,0 0 0 0 0,-1-1 0 0 0,-15 6 0 0 0,0 2 0 0 0,21-10 0 0 0,1 0 0 0 0,-1-1 0 0 0,0 0 0 0 0,-5 2 0 0 0,-67 19 11 0 0,69-20 28 0 0,-1-2 0 0 0,0 1 0 0 0,1-1-1 0 0,-10 1 1 0 0,-5 0-20 0 0,-59 2-19 0 0,66-3 24 0 0,-1-2 0 0 0,1 1 0 0 0,-23-5 1 0 0,0 0 36 0 0,-25-7 17 0 0,47 10-60 0 0,-1-1 0 0 0,1-1-1 0 0,-32-11 1 0 0,7 3 9 0 0,30 9-20 0 0,0 0-1 0 0,1-1 1 0 0,-18-9-1 0 0,-24-11-6 0 0,35 17 0 0 0,-32-19 0 0 0,-116-86 212 0 0,88 46-242 0 0,52 43-458 0 0,21 18 517 0 0,-1-1 0 0 0,0 1 0 0 0,-7-4 0 0 0,10 6 26 0 0,0 1 0 0 0,0-1 1 0 0,0 0-1 0 0,-4-5 0 0 0,-11-11 75 0 0,8 9-198 0 0,1-1 1 0 0,0 0-1 0 0,0 0 0 0 0,1-1 0 0 0,-10-21 1 0 0,10 13 238 0 0,6 16-142 0 0,1 0 1 0 0,0 1-1 0 0,-1-1 1 0 0,0 0-1 0 0,0 1 0 0 0,0 0 1 0 0,-4-6-1 0 0,2 4-29 0 0,4 4 0 0 0,-1 0 0 0 0,0 0 0 0 0,1-1 0 0 0,-1 1 0 0 0,0 0 0 0 0,0 0 0 0 0,0 0 0 0 0,0 0 0 0 0,0 0 0 0 0,0 0 0 0 0,-2-1 0 0 0,-3-6 0 0 0,2 4-21 0 0,3 3-96 0 0,0 4 221 0 0,-2 3-90 0 0,-1 6 14 0 0,2 5-36 0 0,-3 7 8 0 0,4-21 0 0 0,1 0 0 0 0,0 0 0 0 0,-1 0 0 0 0,1 0 0 0 0,1 0 0 0 0,-1 0 0 0 0,1 3 0 0 0,2 12 0 0 0,-4-14 0 0 0,-1-1 0 0 0,-4 44 0 0 0,4-38 0 0 0,0-1 0 0 0,0 0 0 0 0,1 0 0 0 0,1 0 0 0 0,-1 0 0 0 0,2 14 0 0 0,-1-15-21 0 0,0 0 1 0 0,-1 0-1 0 0,1 1 0 0 0,-4 10 0 0 0,2 1-94 0 0,3-16 94 0 0,-1-1 0 0 0,0 0 1 0 0,-1 0-1 0 0,1 0 0 0 0,0 0 0 0 0,0 0 1 0 0,-2 4-1 0 0,0 2-2545 0 0,3-18 1317 0 0,-1 4 536 0 0,0 0-1 0 0,1 0 1 0 0,-1 0-1 0 0,1 0 1 0 0,3-8-1 0 0,0-5-1316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2.14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1378 1 14800 0 0,'0'0'5643'0'0,"0"3"-4832"0"0,0 9-246 0 0,0-1 134 0 0,0-1 0 0 0,1 16-1 0 0,1-12-360 0 0,-2 0 0 0 0,0-1 0 0 0,0 1 0 0 0,-5 24 0 0 0,3-22-376 0 0,-14 79 774 0 0,2-18-221 0 0,0-3-133 0 0,11-59-280 0 0,0-1 0 0 0,-1 1-1 0 0,-12 26 1 0 0,-1-5-103 0 0,9-21 28 0 0,-8 24 0 0 0,10-24-15 0 0,-2 0 0 0 0,1-1 0 0 0,-2 1 0 0 0,0-2-1 0 0,0 1 1 0 0,-2-1 0 0 0,1-1 0 0 0,-2 0-1 0 0,1 0 1 0 0,-2-1 0 0 0,-17 13 0 0 0,6-9-19 0 0,-1-1 1 0 0,0-1-1 0 0,-34 13 0 0 0,-83 21-68 0 0,14-6 38 0 0,77-23 186 0 0,-80 17-1 0 0,112-32-145 0 0,0-1 0 0 0,0-1 0 0 0,-1-1 0 0 0,-26-2 0 0 0,-7-8-3 0 0,45 8 0 0 0,1 1 0 0 0,-1-2 0 0 0,-13-5 0 0 0,-3-1 0 0 0,9 4 0 0 0,-22-5 0 0 0,29 8-9 0 0,0 0 0 0 0,0-1 0 0 0,0 0 0 0 0,1 0 0 0 0,-13-8 0 0 0,2 2-1 0 0,-34-18-50 0 0,21 3 48 0 0,9 5 12 0 0,8 9-45 0 0,12 8 36 0 0,0 1 0 0 0,0-1 0 0 0,-1 1 0 0 0,1-1 0 0 0,0 1 0 0 0,-1 0 0 0 0,1 0 0 0 0,-1 0 0 0 0,0 0 0 0 0,-3 0 0 0 0,-3-3 9 0 0,3-1 0 0 0,6 5 0 0 0,0 0 0 0 0,0 0 0 0 0,0 0 0 0 0,0 0 0 0 0,0 0 0 0 0,-1 0 0 0 0,1 0 0 0 0,0 0 0 0 0,0 0 0 0 0,0 0 0 0 0,0 0 0 0 0,0 0 0 0 0,0 0 0 0 0,0 0 0 0 0,0 0 0 0 0,0 0 0 0 0,0 0 0 0 0,-1 0 0 0 0,1 0 0 0 0,0 0 0 0 0,0 0 0 0 0,0 0 0 0 0,0 0 0 0 0,0 0 0 0 0,0 0 0 0 0,0 0 0 0 0,0 0 0 0 0,0 0 0 0 0,-1 0 0 0 0,1 0 0 0 0,0 0 0 0 0,0 0 0 0 0,0 0 0 0 0,0 0 0 0 0,0 0 0 0 0,0 0 0 0 0,0 0 0 0 0,0 0 0 0 0,0 0 0 0 0,0 1 0 0 0,0-1 0 0 0,0 0 0 0 0,0 0 0 0 0,0 0 0 0 0,-1 0 0 0 0,1 0 0 0 0,0 0 0 0 0,0 0 0 0 0,0 0 0 0 0,0 0 0 0 0,0 1 0 0 0,0 1 0 0 0,-1-1 0 0 0,1 0 0 0 0,0 0 0 0 0,0 0 0 0 0,0 0 0 0 0,0 0 0 0 0,0 0 0 0 0,0 1 0 0 0,0-1 0 0 0,0 0 0 0 0,1 0 0 0 0,-1 0 0 0 0,0 0 0 0 0,1 1 0 0 0,3 15 0 0 0,1 2 0 0 0,-3-14 0 0 0,-1-1 0 0 0,0 0 0 0 0,0 1 0 0 0,0-1 0 0 0,0 9 0 0 0,-1-7 0 0 0,1-1 0 0 0,0 0 0 0 0,0 1 0 0 0,1-1 0 0 0,2 6 0 0 0,-2-6 0 0 0,0 1 0 0 0,-1 0 0 0 0,0-1 0 0 0,1 1 0 0 0,-1 7 0 0 0,0 0 0 0 0,0 0 0 0 0,7 25 0 0 0,-4-21 0 0 0,24 80 0 0 0,-26-90 2 0 0,-1-2-8 0 0,0 0 1 0 0,0 0 0 0 0,1 0 0 0 0,-1 0 0 0 0,1-1-1 0 0,1 1 1 0 0,-1 0 0 0 0,5 6 0 0 0,-6-10-224 0 0,-6-38-6005 0 0,4 23 3878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2.62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0 115 7832 0 0,'0'0'356'0'0,"1"0"-7"0"0,-1 1-281 0 0,1-1 0 0 0,-1 1 1 0 0,0 0-1 0 0,1-1 0 0 0,-1 1 0 0 0,0-1 0 0 0,1 1 0 0 0,-1 0 1 0 0,0-1-1 0 0,0 1 0 0 0,0-1 0 0 0,1 1 0 0 0,-1 0 0 0 0,0-1 1 0 0,0 1-1 0 0,0 0 0 0 0,0-1 0 0 0,0 1 0 0 0,0 0 1 0 0,1 10 9553 0 0,11-6-6963 0 0,-10-4-2549 0 0,0 0 0 0 0,-1 0 0 0 0,1-1 1 0 0,-1 1-1 0 0,1 0 0 0 0,0-1 0 0 0,0 0 0 0 0,-1 1 0 0 0,1-1 1 0 0,0 0-1 0 0,0 0 0 0 0,0 0 0 0 0,-1 0 0 0 0,1 0 1 0 0,0 0-1 0 0,0 0 0 0 0,-1-1 0 0 0,4 0 0 0 0,89-37 1362 0 0,-81 31-1777 0 0,1 0 0 0 0,-2-1-1 0 0,1 0 1 0 0,21-20 0 0 0,-26 21-406 0 0,-1 1 1 0 0,1-1-1 0 0,1 1 1 0 0,11-6 0 0 0,13-1-1136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3.00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10 11520 0 0,'0'0'1040'0'0,"2"3"-604"0"0,0 0 136 0 0,0-1 0 0 0,0 1 1 0 0,1 0-1 0 0,0-1 1 0 0,-1 0-1 0 0,1 1 1 0 0,0-1-1 0 0,0 0 1 0 0,0 0-1 0 0,0-1 1 0 0,0 1-1 0 0,1-1 0 0 0,3 2 1 0 0,-1-2-169 0 0,0 1 0 0 0,0-1 1 0 0,0-1-1 0 0,1 1 0 0 0,-1-1 1 0 0,0 0-1 0 0,7-1 0 0 0,8-3-164 0 0,0 0-1 0 0,0-2 0 0 0,29-10 0 0 0,-42 13-65 0 0,35-7-1644 0 0,-31 6-156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4.59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1 111 2304 0 0,'0'0'22887'0'0,"2"0"-22481"0"0,28 1 381 0 0,-18 1-675 0 0,0-2-1 0 0,0 0 0 0 0,1 0 1 0 0,-1-1-1 0 0,20-5 0 0 0,-1-3-117 0 0,-18 6-23 0 0,-1 0 0 0 0,0-1-1 0 0,0-1 1 0 0,0 0-1 0 0,0 0 1 0 0,19-14 0 0 0,-14 7-365 0 0,-13 10 97 0 0,0-1 1 0 0,0 0-1 0 0,0 0 0 0 0,0 0 0 0 0,-1 0 0 0 0,1-1 0 0 0,-1 1 0 0 0,3-6 0 0 0,-5 8 195 0 0,-1 1-1 0 0,0 0 0 0 0,0-1 1 0 0,0 1-1 0 0,1 0 0 0 0,-1-1 1 0 0,0 1-1 0 0,0 0 1 0 0,0-1-1 0 0,0 1 0 0 0,0 0 1 0 0,0-1-1 0 0,0 1 0 0 0,0-1 1 0 0,0 1-1 0 0,0 0 0 0 0,0-1 1 0 0,0 1-1 0 0,0-1 0 0 0,0 1 1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5.00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16 1 5064 0 0,'0'0'389'0'0,"0"2"-250"0"0,-9 33 6814 0 0,9-35-6843 0 0,0 1 0 0 0,0-1-1 0 0,0 0 1 0 0,0 0 0 0 0,0 0 0 0 0,0 1-1 0 0,0-1 1 0 0,0 0 0 0 0,0 0 0 0 0,0 1-1 0 0,0-1 1 0 0,0 0 0 0 0,0 0 0 0 0,0 1 0 0 0,0-1-1 0 0,0 0 1 0 0,-1 0 0 0 0,1 0 0 0 0,0 1-1 0 0,0-1 1 0 0,0 0 0 0 0,0 0 0 0 0,0 0 0 0 0,0 1-1 0 0,-1-1 1 0 0,1 0 0 0 0,0 0 0 0 0,0 0-1 0 0,-1 1 48 0 0,1-1 0 0 0,0 0-1 0 0,-1 1 1 0 0,1-1 0 0 0,0 1 0 0 0,-1-1-1 0 0,1 1 1 0 0,0-1 0 0 0,0 0-1 0 0,-1 1 1 0 0,1-1 0 0 0,0 1-1 0 0,0-1 1 0 0,0 1 0 0 0,0-1-1 0 0,0 1 1 0 0,0 0 0 0 0,0-1-1 0 0,0 2 1 0 0,10 73 3382 0 0,-10-73-3481 0 0,0 1 1 0 0,0-1-1 0 0,1 0 0 0 0,-1 0 1 0 0,1 0-1 0 0,0 0 1 0 0,0 0-1 0 0,-1 0 1 0 0,1 0-1 0 0,1 0 0 0 0,-1 0 1 0 0,0 0-1 0 0,0-1 1 0 0,1 1-1 0 0,2 2 1 0 0,6 9-222 0 0,-8-9 95 0 0,-1 0 0 0 0,1 0 0 0 0,-1 0 1 0 0,0 0-1 0 0,1 7 0 0 0,6 17-516 0 0,1-6-69 0 0,-8-20 106 0 0,1 0-86 0 0,5 5-802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5.39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0 13824 0 0,'0'0'1388'0'0,"1"2"-1276"0"0,1 4 128 0 0,0 1 1 0 0,-1 0 0 0 0,0-1 0 0 0,1 10 0 0 0,-1-7 830 0 0,0 0 0 0 0,4 16 0 0 0,-3-14-659 0 0,1-1 1 0 0,0 15-1 0 0,-2-15-226 0 0,0 0 0 0 0,6 18-1 0 0,46 118 11 0 0,-51-141-448 0 0,1 0-1 0 0,0-1 0 0 0,0 1 0 0 0,0-1 1 0 0,0 1-1 0 0,1-1 0 0 0,0 0 1 0 0,0-1-1 0 0,0 1 0 0 0,8 5 0 0 0</inkml:trace>
  <inkml:trace contextRef="#ctx0" brushRef="#br0" timeOffset="1">325 252 13560 0 0,'0'0'1600'0'0,"2"0"-791"0"0,1 0-410 0 0,1-1-1 0 0,-1 1 1 0 0,1-1-1 0 0,-1 0 1 0 0,0 0 0 0 0,1 0-1 0 0,5-3 1 0 0,-7 3-187 0 0,0 1 0 0 0,-1-1 0 0 0,1 0 0 0 0,0 1 0 0 0,0 0 0 0 0,-1-1 0 0 0,1 1 0 0 0,2 0 0 0 0,6-1 225 0 0,86-32 2083 0 0,-84 30-2451 0 0,-10 2-72 0 0,1 1-1 0 0,-1-1 0 0 0,1 0 0 0 0,-1 0 1 0 0,0 0-1 0 0,1 0 0 0 0,-1 0 1 0 0,0 0-1 0 0,3-3 0 0 0,-2 3-437 0 0,5-3 474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5.82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5 1 4144 0 0,'0'0'8916'0'0,"0"3"-6098"0"0,-5 42 2639 0 0,5-38-5133 0 0,1-1 0 0 0,-1 1 0 0 0,1-1 0 0 0,0 1 0 0 0,3 9-1 0 0,-1 0 172 0 0,34 146 363 0 0,-34-155-935 0 0,-1 1-1 0 0,2-1 1 0 0,7 14 0 0 0,-8-16-476 0 0,0 1 0 0 0,0 0 1 0 0,4 12-1 0 0,-6-15-1383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6.34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1 137 2760 0 0,'0'0'17581'0'0,"2"0"-16836"0"0,8-2-329 0 0,0 1 1 0 0,0-1-1 0 0,0-1 0 0 0,-1 0 0 0 0,1 0 1 0 0,11-7-1 0 0,17-5 255 0 0,22-12-77 0 0,-36 17-571 0 0,0 0 1 0 0,36-22-1 0 0,-42 25-225 0 0,-16 6-138 0 0,1 0 0 0 0,0 0 0 0 0,-1 0 0 0 0,1 0 0 0 0,-1 0 0 0 0,0-1 0 0 0,4-2 0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6.77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4 129 8288 0 0,'0'0'638'0'0,"-1"2"-414"0"0,0 2 487 0 0,0 1-1 0 0,1-1 1 0 0,-1 1-1 0 0,1-1 0 0 0,0 1 1 0 0,0-1-1 0 0,1 1 0 0 0,-1-1 1 0 0,1 0-1 0 0,0 1 1 0 0,0-1-1 0 0,0 0 0 0 0,1 1 1 0 0,2 4-1 0 0,1 6 179 0 0,-5-12-827 0 0,1 0-1 0 0,0 0 1 0 0,0 1-1 0 0,1-1 1 0 0,-1 0-1 0 0,1 0 1 0 0,-1 0-1 0 0,1-1 1 0 0,3 5-1 0 0,6 11 361 0 0,-7-9-210 0 0,1 0 0 0 0,7 11 1 0 0,-9-17-270 0 0,1 1 1 0 0,-1-1 0 0 0,0 0-1 0 0,1 0 1 0 0,8 5 0 0 0,-1 0-478 0 0,-9-6-104 0 0</inkml:trace>
  <inkml:trace contextRef="#ctx0" brushRef="#br0" timeOffset="1">106 1 10680 0 0,'0'0'970'0'0,"1"2"-799"0"0,6 18 1467 0 0,-1 1-1 0 0,5 37 1 0 0,-9-50-1342 0 0,-1-3-72 0 0,0 0 0 0 0,1 0 0 0 0,4 9-1 0 0,5 13 530 0 0,-6-11-543 0 0,1-1 0 0 0,15 29-1 0 0,-6-14-189 0 0,11 21-2409 0 0,-25-50 1115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7.23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0 166 16903 0 0,'0'0'1688'0'0,"2"0"-1429"0"0,12 0 429 0 0,0-2 0 0 0,-1 0-1 0 0,1 0 1 0 0,0-1 0 0 0,-1-1 0 0 0,20-7 0 0 0,-17 5-481 0 0,5-2 56 0 0,0 0 0 0 0,22-13 0 0 0,-24 11-205 0 0,-10 5-94 0 0,-1 0-1 0 0,1 0 1 0 0,-1-1-1 0 0,12-10 1 0 0,23-21-2940 0 0,-31 23 1382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6:02.82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 4144 0 0,'0'0'11846'0'0,"1"2"-10963"0"0,7 12 1052 0 0,-5-11-1348 0 0,-1 0 0 0 0,0 1 0 0 0,0 0 0 0 0,3 5 0 0 0,-4-6-484 0 0,1 0-1 0 0,-1 0 1 0 0,1 0-1 0 0,0-1 1 0 0,0 1-1 0 0,0-1 1 0 0,0 1-1 0 0,1-1 1 0 0,-1 0-1 0 0,0 0 1 0 0,1 0-1 0 0,0 0 1 0 0,-1-1-1 0 0,1 1 1 0 0,4 1-1 0 0,12 9 425 0 0,-11-7-386 0 0,1-1 0 0 0,-1 0 0 0 0,1 0 0 0 0,0-1 0 0 0,0-1 0 0 0,1 1 0 0 0,18 1 0 0 0,-24-3-91 0 0,1 1 0 0 0,-1-1 0 0 0,0 1 0 0 0,8 4 1 0 0,-11-6-31 0 0,0 1 0 0 0,1 0 0 0 0,-1-1 0 0 0,0 0 0 0 0,0 1 0 0 0,1-1 0 0 0,-1 0 1 0 0,0 1-1 0 0,0-1 0 0 0,1 0 0 0 0,1 0 0 0 0,10 2-71 0 0,-7-1-121 0 0,1 1 0 0 0,0-1-1 0 0,13 0 1 0 0,-18-1 5 0 0,23-10-8864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7.65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10 14744 0 0,'0'0'1745'0'0,"2"1"-828"0"0,25-1 3521 0 0,-15-1-3516 0 0,-12 1-880 0 0,1 0-1 0 0,-1 0 1 0 0,0 0 0 0 0,0 0-1 0 0,1 0 1 0 0,-1 0 0 0 0,0 0-1 0 0,0 0 1 0 0,1 0 0 0 0,-1 0-1 0 0,0 0 1 0 0,0 0 0 0 0,1 0-1 0 0,-1 0 1 0 0,0 0 0 0 0,0 0-1 0 0,1-1 1 0 0,-1 1 0 0 0,0 0-1 0 0,0 0 1 0 0,1 0 0 0 0,-1 0-1 0 0,0-1 1 0 0,0 1 0 0 0,0 0-1 0 0,0 0 1 0 0,1 0 0 0 0,-1-1-1 0 0,0 1-15 0 0,0 0-1 0 0,0-1 0 0 0,1 1 0 0 0,-1 0 0 0 0,0 0 0 0 0,0 0 1 0 0,0-1-1 0 0,0 1 0 0 0,1 0 0 0 0,-1 0 0 0 0,0 0 1 0 0,0 0-1 0 0,1 0 0 0 0,-1-1 0 0 0,0 1 0 0 0,0 0 0 0 0,1 0 1 0 0,-1 0-1 0 0,0 0 0 0 0,0 0 0 0 0,1 0 0 0 0,-1 0 0 0 0,0 0 1 0 0,0 0-1 0 0,1 0 0 0 0,-1 0 0 0 0,0 0 0 0 0,1 0 1 0 0,28-4 1068 0 0,-27 4-1062 0 0,-2 3-981 0 0,-1-1 751 0 0,0 0 0 0 0,0 1-1 0 0,0-1 1 0 0,0 0 0 0 0,-1 1-1 0 0,-1 1 1 0 0,1 0-530 0 0,-3 13-1287 0 0,5-17 1987 0 0,0 0 0 0 0,0 1 0 0 0,0-1 0 0 0,0 0-1 0 0,0 0 1 0 0,0 1 0 0 0,-1-1 0 0 0,1 0 0 0 0,0 0-1 0 0,0 1 1 0 0,0-1 0 0 0,0 0 0 0 0,0 0 0 0 0,0 1-1 0 0,0-1 1 0 0,-1 0 0 0 0,1 0 0 0 0,0 0 0 0 0,0 1 0 0 0,0-1-1 0 0,0 0 1 0 0,-1 0 0 0 0,1 0 0 0 0,0 0 0 0 0,0 1-1 0 0,0-1 1 0 0,-1 0 0 0 0,1 0 0 0 0,0 0 0 0 0,0 0-1 0 0,-1 0 1 0 0,1 0 0 0 0,-1 0 8 0 0,1 1 1 0 0,0-1-1 0 0,0 0 1 0 0,-1 0-1 0 0,1 0 1 0 0,0 0-1 0 0,0 0 1 0 0,-1 0-1 0 0,1 0 1 0 0,0 0-1 0 0,0 1 1 0 0,0-1-1 0 0,0 0 1 0 0,-1 0-1 0 0,1 0 1 0 0,0 0-1 0 0,0 1 1 0 0,0-1-1 0 0,0 0 1 0 0,-1 0-1 0 0,1 1 1 0 0,0-1-1 0 0,0 0 0 0 0,0 0 1 0 0,0 0-1 0 0,0 1 1 0 0,0-1-1 0 0,0 0 1 0 0,0 0-1 0 0,0 1 1 0 0,0-1-1 0 0,0 1 1 0 0,0 2-129 0 0,0 1 0 0 0,0 0 0 0 0,0-1 0 0 0,1 1 0 0 0,-1 0 0 0 0,1-1 0 0 0,2 6 0 0 0,-2-7 208 0 0,-1-2-54 0 0,0 0 0 0 0,-1 0 0 0 0,1 1 0 0 0,0-1 0 0 0,0 0 1 0 0,0 0-1 0 0,0 1 0 0 0,0-1 0 0 0,0 0 0 0 0,0 0 0 0 0,0 1 0 0 0,0-1 1 0 0,0 0-1 0 0,1 0 0 0 0,-1 0 0 0 0,0 1 0 0 0,0-1 0 0 0,0 0 0 0 0,0 0 0 0 0,0 1 1 0 0,0-1-1 0 0,0 0 0 0 0,1 0 0 0 0,-1 0 0 0 0,0 0 0 0 0,0 1 0 0 0,0-1 0 0 0,0 0 1 0 0,1 0-1 0 0,-1 0 0 0 0,0 0 0 0 0,0 0 0 0 0,0 1 0 0 0,1-1 0 0 0,-1 0 1 0 0,0 0-1 0 0,10 5 86 0 0,-10-4-37 0 0,1-1-38 0 0,-1 0-1 0 0,0 0 0 0 0,1 0 0 0 0,-1 0 0 0 0,0 0 0 0 0,1 0 0 0 0,-1 0 0 0 0,0 1 0 0 0,1-1 1 0 0,-1 0-1 0 0,0 0 0 0 0,1 0 0 0 0,-1 1 0 0 0,0-1 0 0 0,0 0 0 0 0,1 0 0 0 0,-1 1 0 0 0,0-1 1 0 0,0 0-1 0 0,0 0 0 0 0,1 1 0 0 0,-1-1 0 0 0,0 0 0 0 0,0 1 0 0 0,0-1 0 0 0,0 1 4 0 0,1-1-1 0 0,-1 0 1 0 0,0 1-1 0 0,0-1 0 0 0,0 0 1 0 0,0 0-1 0 0,1 1 1 0 0,-1-1-1 0 0,0 0 1 0 0,0 1-1 0 0,0-1 0 0 0,1 0 1 0 0,-1 0-1 0 0,0 0 1 0 0,1 1-1 0 0,-1-1 1 0 0,0 0-1 0 0,0 0 0 0 0,1 0 1 0 0,-1 0-1 0 0,0 1 1 0 0,1-1-1 0 0,-1 0 1 0 0,0 0-1 0 0,1 0 0 0 0,44 16 1920 0 0,-42-15-1820 0 0,0 1-1 0 0,0-1 1 0 0,-1 0-1 0 0,1 1 1 0 0,-1-1-1 0 0,3 3 1 0 0,-1-1 24 0 0,-1-1 157 0 0,-3-2-278 0 0,0 1 1 0 0,0-1-1 0 0,1 0 0 0 0,-1 1 0 0 0,0-1 0 0 0,0 1 0 0 0,1-1 1 0 0,-1 0-1 0 0,0 1 0 0 0,0-1 0 0 0,1 0 0 0 0,-1 1 0 0 0,0-1 1 0 0,1 0-1 0 0,-1 1 0 0 0,1-1 0 0 0,-1 0 0 0 0,0 0 0 0 0,1 1 1 0 0,0-1-1 0 0,8 9 735 0 0,-9 34 600 0 0,0-42-1338 0 0,-1-1-1 0 0,1 1 1 0 0,0 0 0 0 0,0-1-1 0 0,-1 1 1 0 0,1-1-1 0 0,0 1 1 0 0,-1-1-1 0 0,1 1 1 0 0,0-1 0 0 0,-1 1-1 0 0,1-1 1 0 0,-1 1-1 0 0,1-1 1 0 0,-1 1-1 0 0,1-1 1 0 0,-2 1 0 0 0,1 1 36 0 0,-2 0-3 0 0,1 0 0 0 0,-1 1 1 0 0,1-1-1 0 0,-1 0 1 0 0,0 0-1 0 0,-6 3 0 0 0,-5 3 76 0 0,11-6-119 0 0,-1 0 0 0 0,1 0 0 0 0,0 0 0 0 0,-1-1 1 0 0,0 0-1 0 0,1 1 0 0 0,-1-1 0 0 0,0-1 0 0 0,0 1 0 0 0,0 0 0 0 0,-5-1 0 0 0,-2 0-230 0 0,0-1 1 0 0,-19-3-1 0 0,28 4 121 0 0,1-1-1 0 0,0 1 1 0 0,-1-1 0 0 0,1 1 0 0 0,0-1-1 0 0,0 0 1 0 0,0 1 0 0 0,0-1-1 0 0,0 0 1 0 0,0 0 0 0 0,0 0 0 0 0,0 0-1 0 0,0 0 1 0 0,0 0 0 0 0,0 0 0 0 0,0 0-1 0 0,1 0 1 0 0,-1-1 0 0 0,-1-1-1 0 0,-2-5-1445 0 0,-2-1-585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8.14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1 166 15344 0 0,'0'0'1163'0'0,"3"1"-785"0"0,9 2-246 0 0,-7-3 117 0 0,1-1 0 0 0,-1 0-1 0 0,1 0 1 0 0,-1-1 0 0 0,9-3 0 0 0,15-3 2452 0 0,-22 6-1760 0 0,0-1 0 0 0,0 1 0 0 0,11-6 0 0 0,11-5-14 0 0,-23 12-905 0 0,33-15-79 0 0,-32 14 444 0 0</inkml:trace>
  <inkml:trace contextRef="#ctx0" brushRef="#br0" timeOffset="1">97 333 15664 0 0,'0'0'2881'0'0,"2"2"-1556"0"0,0-1-965 0 0,-1 0 0 0 0,1 0 0 0 0,0 0 0 0 0,-1 0 0 0 0,1 0 0 0 0,0 0 0 0 0,0-1 0 0 0,0 1 0 0 0,0 0 0 0 0,0-1 0 0 0,0 0 0 0 0,0 1 0 0 0,0-1 0 0 0,0 0 0 0 0,3 0 0 0 0,1-1-442 0 0,1 0-1 0 0,-1 0 1 0 0,10-4 0 0 0,-2 1 276 0 0,-4 0-725 0 0,0 0 0 0 0,0-1 1 0 0,0 0-1 0 0,14-10 0 0 0,-14 9-416 0 0,1-4-996 0 0</inkml:trace>
  <inkml:trace contextRef="#ctx0" brushRef="#br0" timeOffset="2">597 78 13824 0 0,'0'0'1246'0'0,"2"-1"-738"0"0,28-9 6908 0 0,18-10-5139 0 0,32-16-3550 0 0,-59 26-350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8.71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97 16272 0 0,'0'0'1885'0'0,"0"0"-1832"0"0,0 0 0 0 0,0-1 0 0 0,0 1 0 0 0,0 0 0 0 0,0 0 0 0 0,-1-1 0 0 0,1 1 0 0 0,0 0 0 0 0,0-1 0 0 0,0 1 0 0 0,1 0 0 0 0,-1-1 0 0 0,0 1 0 0 0,0 0 0 0 0,0-1 0 0 0,0 1 0 0 0,0 0 0 0 0,0 0 0 0 0,0-1 0 0 0,0 1 0 0 0,1 0-1 0 0,-1-1 1 0 0,0 1 0 0 0,0 0 0 0 0,0 0 0 0 0,1-1 0 0 0,2-3 477 0 0,0-1 0 0 0,0 1 0 0 0,0 0 0 0 0,1 0 0 0 0,0 1 0 0 0,7-7 0 0 0,1 1 601 0 0,-10 7-996 0 0,-1 0 0 0 0,1 1 1 0 0,0-1-1 0 0,1 1 0 0 0,-1-1 0 0 0,0 1 1 0 0,5-2-1 0 0,8-5-102 0 0,-13 7-23 0 0,1-1-1 0 0,-1 1 0 0 0,1-1 1 0 0,0 1-1 0 0,-1 0 0 0 0,1 0 1 0 0,5-1-1 0 0,-2 2 269 0 0,0-1 0 0 0,1 0-1 0 0,-1-1 1 0 0,12-4 0 0 0,-14 5-140 0 0,-1 1 0 0 0,0-1 0 0 0,1 1 0 0 0,-1 0 0 0 0,0-1 0 0 0,1 1 0 0 0,-1 1 0 0 0,5 0 0 0 0,8 0 127 0 0,-15-1-259 0 0,-1 0 0 0 0,1 0 1 0 0,0 1-1 0 0,-1-1 0 0 0,1 0 0 0 0,0 0 1 0 0,-1 1-1 0 0,1-1 0 0 0,-1 0 1 0 0,1 1-1 0 0,0-1 0 0 0,-1 1 0 0 0,1-1 1 0 0,-1 1-1 0 0,1-1 0 0 0,-1 1 0 0 0,1 0 1 0 0,1 1 13 0 0,-1-2-16 0 0,0 1-1 0 0,0 0 1 0 0,0-1 0 0 0,0 1-1 0 0,0 0 1 0 0,0 0 0 0 0,0 0-1 0 0,0 0 1 0 0,-1 0-1 0 0,2 1 1 0 0,-1 5 17 0 0,-2-4-18 0 0,2 6-57 0 0,0 0 0 0 0,-1 0 0 0 0,0 1 0 0 0,-1-1 0 0 0,0 0 0 0 0,0 0 0 0 0,-5 15 0 0 0,-3 20-203 0 0,6-13-434 0 0,-2 0-1 0 0,-2-1 1 0 0,-16 49 0 0 0,14-43 233 0 0,8-34 762 0 0,2-1-271 0 0,0-1 1 0 0,-1 1-1 0 0,1 0 0 0 0,0 0 0 0 0,0-1 0 0 0,-1 1 0 0 0,1 0 1 0 0,0-1-1 0 0,0 1 0 0 0,0-1 0 0 0,0 1 0 0 0,0-1 0 0 0,0 1 0 0 0,0-1 1 0 0,0 0-1 0 0,0 1 0 0 0,0-1 0 0 0,0 0 0 0 0,0 0 0 0 0,0 0 1 0 0,0 0-1 0 0,0 0 0 0 0,1 0 0 0 0,-1 0 0 0 0,0 0 0 0 0,0 0 1 0 0,0-1-1 0 0,1 0 0 0 0,7-1 109 0 0,0 0 0 0 0,13-6 0 0 0,-7 2 70 0 0,-8 3-195 0 0,1-1 0 0 0,-1 1-1 0 0,0-1 1 0 0,-1 0 0 0 0,1-1 0 0 0,-1 0 0 0 0,1 0-1 0 0,9-11 1 0 0,-3 4-298 0 0,-2 0-2461 0 0,-5 4-2075 0 0,6-6-3357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9.17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0 161 3224 0 0,'3'-1'10290'0'0,"6"-3"-7600"0"0,2 1-1026 0 0,-1-1-1 0 0,-1 0 1 0 0,17-10-1 0 0,19-23 1621 0 0,-13 15-2175 0 0,4-3-465 0 0,1-8-672 0 0,-36 32-215 0 0,11-12-2194 0 0</inkml:trace>
  <inkml:trace contextRef="#ctx0" brushRef="#br0" timeOffset="1">166 51 13128 0 0,'0'0'7519'0'0,"0"3"-6345"0"0,-1 4-575 0 0,1-5-371 0 0,-1 0-1 0 0,1 0 0 0 0,0 0 0 0 0,0 1 0 0 0,0-1 0 0 0,0 0 0 0 0,0 0 0 0 0,1 0 0 0 0,-1 0 0 0 0,1 0 0 0 0,-1 0 1 0 0,1 0-1 0 0,0 0 0 0 0,0 0 0 0 0,2 3 0 0 0,20 28 390 0 0,-20-30-522 0 0,4 12-59 0 0,-3-13-45 0 0,-4-2 3 0 0,1 0 0 0 0,-1 1 0 0 0,0-1 0 0 0,0 0 0 0 0,1 0 0 0 0,-1 0 0 0 0,0 0 0 0 0,0 1 1 0 0,1-1-1 0 0,-1 0 0 0 0,0 0 0 0 0,0 1 0 0 0,0-1 0 0 0,1 0 0 0 0,-1 0 0 0 0,0 1 0 0 0,0-1 0 0 0,0 0 0 0 0,0 1 0 0 0,0-1 0 0 0,1 0 0 0 0,-1 1 0 0 0,0-1 0 0 0,0 0 0 0 0,0 0 0 0 0,0 1 1 0 0,5 12-1177 0 0,8-9-254 0 0,-11-4-338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39.64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0 9672 0 0,'0'0'2680'0'0,"0"2"-830"0"0,0 9-598 0 0,1 0-1 0 0,1-1 0 0 0,-1 1 0 0 0,2-1 1 0 0,-1 0-1 0 0,1 1 0 0 0,6 12 1 0 0,-4-10-1038 0 0,0-1 0 0 0,1 1 0 0 0,1-1 0 0 0,0-1 0 0 0,0 1 0 0 0,14 15 0 0 0,-11-16-198 0 0,-8-8-254 0 0,0 4-178 0 0,5 5-6978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40.13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1 290 13992 0 0,'0'0'6161'0'0,"2"0"-5163"0"0,6-1-217 0 0,0-1-1 0 0,0 1 0 0 0,0-1 0 0 0,-1-1 1 0 0,15-6-1 0 0,21-6 394 0 0,-23 9-996 0 0,0 0-1 0 0,-1-2 1 0 0,0 0 0 0 0,20-11-1 0 0,68-48 567 0 0,-71 41-1072 0 0,44-41 0 0 0,-79 66 319 0 0,0 0 0 0 0,-1 1-1 0 0,1-1 1 0 0,-1 0 0 0 0,1 1 0 0 0,0-1-1 0 0,-1 0 1 0 0,0 0 0 0 0,1 1-1 0 0,-1-1 1 0 0,1 0 0 0 0,-1 0 0 0 0,0 0-1 0 0,0 0 1 0 0,1 1 0 0 0,-1-1 0 0 0,0 0-1 0 0,0 0 1 0 0,0 0 0 0 0,0 0-1 0 0,0 0 1 0 0,0-1 0 0 0,0 1 6 0 0,0 1 1 0 0,0-1 0 0 0,-1 0-1 0 0,1 1 1 0 0,0-1-1 0 0,1 0 1 0 0,-1 1-1 0 0,0-1 1 0 0,0 1-1 0 0,0-1 1 0 0,0 0 0 0 0,0 1-1 0 0,1-1 1 0 0,-1 1-1 0 0,0-1 1 0 0,0 1-1 0 0,1-1 1 0 0,-1 0-1 0 0,0 1 1 0 0,1-1-1 0 0,-1 1 1 0 0,1 0 0 0 0,0-1-1 0 0,13-13-244 0 0,-13 13-1027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8:40.64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113 14 9672 0 0,'0'0'748'0'0,"1"-1"-264"0"0,3 0 151 0 0,0 0 0 0 0,-1 1 1 0 0,1-1-1 0 0,0 1 1 0 0,0 0-1 0 0,0 0 0 0 0,-1 1 1 0 0,7 0-1 0 0,-4 0 375 0 0,0 0 0 0 0,-1-1 0 0 0,1 0 0 0 0,9-1-1 0 0,5-2 1643 0 0,39-1-1 0 0,-44 1-2353 0 0,-14 2-271 0 0,0 1-1 0 0,1-1 1 0 0,-1 1-1 0 0,0 0 1 0 0,0 0 0 0 0,1-1-1 0 0,-1 1 1 0 0,0 0-1 0 0,0 0 1 0 0,1 0 0 0 0,-1 0-1 0 0,2 1 1 0 0,12 4 1583 0 0,-11 13-1471 0 0,-10 1-138 0 0,-1 0-18 0 0,5-11-149 0 0,0-1 1 0 0,-1 0-1 0 0,-7 14 0 0 0,-5 13-1291 0 0,12-23 719 0 0,2-9 687 0 0,1-1 1 0 0,-1 1-1 0 0,1-1 1 0 0,-1 1 0 0 0,1 0-1 0 0,0-1 1 0 0,0 1-1 0 0,0-1 1 0 0,0 3 0 0 0,0 2 50 0 0,1 0 0 0 0,0 0 1 0 0,2 10-1 0 0,2 9 323 0 0,-5-22-263 0 0,0 0 1 0 0,1-1 0 0 0,-1 1 0 0 0,1 0 0 0 0,-1-1 0 0 0,1 1-1 0 0,2 3 1 0 0,1 2 126 0 0,-2-3-37 0 0,0 0 0 0 0,0 0 0 0 0,1-1-1 0 0,4 6 1 0 0,3 8 470 0 0,-9-16-215 0 0,1-2-338 0 0,-1 1-1 0 0,1 0 1 0 0,-1 0-1 0 0,1 0 1 0 0,-1 0-1 0 0,1 0 1 0 0,-1 0-1 0 0,0 0 1 0 0,0 0-1 0 0,1 0 1 0 0,0 2-1 0 0,2 1-48 0 0,9 6-134 0 0,-10-7 159 0 0,1-1-1 0 0,-1 1 1 0 0,0 0-1 0 0,0 0 1 0 0,0 0-1 0 0,4 6 1 0 0,-6-7-23 0 0,1 0-8 0 0,-1-1 0 0 0,0 0 1 0 0,0 0-1 0 0,0 1 0 0 0,-1-1 0 0 0,1 0 1 0 0,0 1-1 0 0,0-1 0 0 0,-1 1 0 0 0,1-1 1 0 0,-1 1-1 0 0,1 0 0 0 0,-1-1 1 0 0,0 1-1 0 0,0-1 0 0 0,1 1 0 0 0,-1 0 1 0 0,0-1-1 0 0,-1 4 0 0 0,-1-1 20 0 0,1-1-9 0 0,0-1 0 0 0,0 0 1 0 0,0 1-1 0 0,1-1 0 0 0,-1 1 0 0 0,1 0 0 0 0,-1-1 1 0 0,1 1-1 0 0,0 4 0 0 0,0-3-10 0 0,-1 0 0 0 0,0 0-1 0 0,0 0 1 0 0,0 0 0 0 0,0 0-1 0 0,0 0 1 0 0,-1 0 0 0 0,0 0 0 0 0,-3 5-1 0 0,-7 16 21 0 0,10-21-29 0 0,0-1 0 0 0,1 1 1 0 0,-2-1-1 0 0,1 0 0 0 0,0 1 0 0 0,-1-1 0 0 0,1-1 0 0 0,-1 1 0 0 0,0 0 1 0 0,0-1-1 0 0,-6 5 0 0 0,-5 2 38 0 0,-23 11 0 0 0,16-10-20 0 0,13-6-28 0 0,0 0 0 0 0,-1-1 0 0 0,1 0 0 0 0,-1-1 0 0 0,0 1 1 0 0,-17 0-1 0 0,-56 0-641 0 0,61-3 331 0 0,17 0 17 0 0,-1 0 0 0 0,0 0 0 0 0,1-1 0 0 0,-1 1 0 0 0,0-1 0 0 0,1 0 0 0 0,-1 0 0 0 0,1-1 0 0 0,-9-3 0 0 0,-2-4-1183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0 185 10592 0 0,'1'-1'4214'0'0,"2"-2"-3370"0"0,-1 1 0 0 0,1-1-1 0 0,0 1 1 0 0,0 0 0 0 0,0 0 0 0 0,0 0-1 0 0,0 1 1 0 0,1-1 0 0 0,5-1 0 0 0,1-2-771 0 0,-8 4 80 0 0,0 0 1 0 0,0 1-1 0 0,1-1 1 0 0,-1 1-1 0 0,0-1 1 0 0,0 1-1 0 0,0 0 0 0 0,2 0 1 0 0,2 0 54 0 0,5-1 10 0 0,0 0-1 0 0,0 2 1 0 0,0-1 0 0 0,-1 1 0 0 0,20 4-1 0 0,-16-2 14 0 0,0-1-1 0 0,19 1 0 0 0,26-4-136 0 0,63-8 0 0 0,-5 1 386 0 0,37 0-463 0 0,-49 5-288 0 0,53-5 114 0 0,128-11-52 0 0,-186 10 209 0 0,50-7 0 0 0,233-35 0 0 0,-197 37 30 0 0,-90 9-6 0 0,248-9 117 0 0,162 33 224 0 0,-427-14-311 0 0,66 7 132 0 0,-97-5-122 0 0,49 9-15 0 0,1-1-178 0 0,-22-4 57 0 0,-34-5 72 0 0,29 7 0 0 0,-40-7 0 0 0,34 4 0 0 0,-33-6 0 0 0,32 8 0 0 0,44 7 0 0 0,-23-4 400 0 0,-73-14-400 0 0,-3-1 0 0 0,0 0 0 0 0,1 0-13 0 0,-8 0-51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67 7112 0 0,'-3'-10'103'0'0,"1"5"779"0"0,1 0 0 0 0,0 0-1 0 0,0-1 1 0 0,-1-8 0 0 0,2 12-525 0 0,-1 1-1 0 0,1-1 1 0 0,-1 1 0 0 0,1-1 0 0 0,-1 1 0 0 0,0-1 0 0 0,0 1 0 0 0,0 0 0 0 0,-5-8 5828 0 0,11 24-5584 0 0,6 55 390 0 0,2 112 1 0 0,-11-123-627 0 0,1 34 190 0 0,7 81 215 0 0,2 21-268 0 0,-3-31-324 0 0,-1-20-46 0 0,0 9-21 0 0,0 71 4 0 0,-7-97-86 0 0,1-34-308 0 0,-13 111-1 0 0,-5 10 994 0 0,0 13-632 0 0,11-144-63 0 0,-8 70 26 0 0,-2 3-45 0 0,-5 49 96 0 0,9-55 496 0 0,-2 42-815 0 0,0 4 470 0 0,5-76-6 0 0,-1 11-355 0 0,-12 44-82 0 0,16-123 341 0 0,4 98 1 0 0,2-77-136 0 0,-7 25-10 0 0,6-59 0 0 0,-9 64 0 0 0,3-36 0 0 0,6-25 0 0 0,-1-25-157 0 0,1-15-666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5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16 1 6448 0 0,'0'0'498'0'0,"0"2"-327"0"0,-15 35 12527 0 0,14-34-12424 0 0,1-1 0 0 0,1 1 0 0 0,-1 0 1 0 0,0 0-1 0 0,1 0 0 0 0,-1 0 0 0 0,1 0 0 0 0,0-1 0 0 0,0 1 0 0 0,0 0 0 0 0,0 0 0 0 0,0-1 0 0 0,1 1 0 0 0,-1-1 0 0 0,1 1 0 0 0,0-1 0 0 0,0 0 0 0 0,3 4 0 0 0,7 3 336 0 0,-10-7-465 0 0,0 0 0 0 0,1 0-1 0 0,-1-1 1 0 0,1 1 0 0 0,-1 0 0 0 0,1-1 0 0 0,0 0-1 0 0,4 2 1 0 0,9 1 111 0 0,0-1-1 0 0,1 0 1 0 0,0-1-1 0 0,28-1 0 0 0,-12-2-528 0 0,38-7 0 0 0,-38 3 322 0 0,-26 4 86 0 0,0-1 0 0 0,-1 0-1 0 0,1 0 1 0 0,9-5 0 0 0,4-1-425 0 0,-18 7-26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6:04.07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0 119 13360 0 0,'0'0'1529'0'0,"3"0"-962"0"0,-3 0-564 0 0,10 0 769 0 0,-1 0 1 0 0,1-1-1 0 0,12-2 1 0 0,-5-3-249 0 0,-12 5-268 0 0,0-1-1 0 0,-1 1 1 0 0,1-1 0 0 0,7-5-1 0 0,-5 4-20 0 0,-1 0-1 0 0,1 0 1 0 0,-1 1 0 0 0,10-2-1 0 0,-12 3-226 0 0,0 0 0 0 0,0 0 0 0 0,1 0-1 0 0,-1-1 1 0 0,0 0 0 0 0,0 0 0 0 0,0 0 0 0 0,-1 0 0 0 0,1 0 0 0 0,0-1-1 0 0,-1 1 1 0 0,5-5 0 0 0,-7 5-32 0 0,1 0 0 0 0,-1 1 0 0 0,1-1-1 0 0,0 1 1 0 0,0-1 0 0 0,-1 1 0 0 0,4-2 0 0 0,-3 2-60 0 0,-1 0 1 0 0,1 0-1 0 0,-1 0 1 0 0,1-1-1 0 0,-1 1 1 0 0,1 0 0 0 0,-1-1-1 0 0,0 1 1 0 0,2-2-1 0 0,-2-1-179 0 0,3-2-1104 0 0,2 1-3101 0 0,4-4-1776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5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18 0 15088 0 0,'0'0'1365'0'0,"-1"1"-1125"0"0,-1 3 299 0 0,0 1-1 0 0,0-1 1 0 0,1 0 0 0 0,0 0 0 0 0,0 1 0 0 0,0-1 0 0 0,0 1 0 0 0,0 5-1 0 0,-1 6 599 0 0,0-5-700 0 0,2 1 0 0 0,-1 0-1 0 0,1 0 1 0 0,1-1 0 0 0,0 1 0 0 0,1 0-1 0 0,0-1 1 0 0,4 14 0 0 0,-2-12-254 0 0,4 26 1 0 0,2 7-130 0 0,13 62-316 0 0,-19-84 107 0 0,-2-15-414 0 0,1 1-1 0 0,6 15 1 0 0,-2-6-1018 0 0,4 4-133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6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272 49 6448 0 0,'-5'-15'498'0'0,"4"13"-213"0"0,0 1-1 0 0,-1-1 1 0 0,1 1-1 0 0,-1-1 0 0 0,1 1 1 0 0,-1 0-1 0 0,1 0 0 0 0,-1 0 1 0 0,0 0-1 0 0,0 0 0 0 0,1 0 1 0 0,-1 0-1 0 0,-2 0 1 0 0,1 0 180 0 0,-15-3 2291 0 0,15 4-2191 0 0,1 0-1 0 0,-1 0 1 0 0,1 0 0 0 0,-1-1-1 0 0,1 1 1 0 0,0-1 0 0 0,-1 0 0 0 0,-3-2-1 0 0,3 2-265 0 0,0 0 0 0 0,0 0-1 0 0,0 0 1 0 0,0 1 0 0 0,0-1-1 0 0,0 1 1 0 0,0 0 0 0 0,0-1-1 0 0,0 1 1 0 0,0 1 0 0 0,0-1-1 0 0,0 0 1 0 0,0 1 0 0 0,0-1-1 0 0,0 1 1 0 0,0 0 0 0 0,-4 2-1 0 0,-11 3 1069 0 0,15-6-1253 0 0,1 1 0 0 0,0 0 0 0 0,-1-1 0 0 0,1 1 0 0 0,0 0 0 0 0,0 0-1 0 0,-1 0 1 0 0,-1 2 0 0 0,-10 7 111 0 0,6-6-147 0 0,1 1 0 0 0,0 1 1 0 0,1-1-1 0 0,-10 11 0 0 0,14-14-78 0 0,0 0 1 0 0,1 0-1 0 0,-1-1 0 0 0,1 1 0 0 0,0 0 0 0 0,0 1 0 0 0,-1-1 1 0 0,1 0-1 0 0,1 0 0 0 0,-1 0 0 0 0,0 0 0 0 0,0 1 1 0 0,1-1-1 0 0,-1 3 0 0 0,1-3-1 0 0,0-1-1 0 0,0 1 1 0 0,-1-1 0 0 0,1 0 0 0 0,0 1 0 0 0,-1-1-1 0 0,1 1 1 0 0,-1-1 0 0 0,1 0 0 0 0,-1 0-1 0 0,-1 3 1 0 0,-7 10-47 0 0,4 0 36 0 0,4-9 15 0 0,0 0 0 0 0,1 0 0 0 0,0 0 0 0 0,0 0 1 0 0,0 0-1 0 0,1 0 0 0 0,0 0 0 0 0,0-1 0 0 0,0 1 0 0 0,0 0 0 0 0,1 0 0 0 0,4 7 0 0 0,-2-3 4 0 0,1 0-1 0 0,1 0 1 0 0,-1-1 0 0 0,1 0-1 0 0,9 9 1 0 0,-6-9-7 0 0,1 1 0 0 0,0-2 0 0 0,1 1 0 0 0,0-2 0 0 0,0 1 0 0 0,0-1 0 0 0,1-1 0 0 0,22 8 0 0 0,12 5 0 0 0,-33-13-51 0 0,0 0 0 0 0,1-1 0 0 0,0 0 0 0 0,-1-1 0 0 0,1 0 0 0 0,1-1 0 0 0,-1-1 0 0 0,22 0 0 0 0,-28-2-10 0 0,1 1 1 0 0,-1-2-1 0 0,0 1 1 0 0,1-1 0 0 0,-1 0-1 0 0,0 0 1 0 0,0-1 0 0 0,0-1-1 0 0,0 1 1 0 0,0-1 0 0 0,-1 0-1 0 0,0-1 1 0 0,0 0 0 0 0,0 0-1 0 0,10-10 1 0 0,-2-5-1517 0 0,-2-2-461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6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6 0 13824 0 0,'0'0'1246'0'0,"0"2"-1022"0"0,0 3-46 0 0,-3 17 2013 0 0,2-20-1998 0 0,0 1 1 0 0,1 0-1 0 0,-1 0 1 0 0,1-1-1 0 0,0 1 1 0 0,0 0 0 0 0,0 0-1 0 0,1 2 1 0 0,10 83 1722 0 0,4 22-1064 0 0,17 28-331 0 0,-11-82-338 0 0,-21-44-162 0 0,0-9 102 0 0,1-5-38 0 0,1-1-73 0 0,-1 0 0 0 0,0 0 0 0 0,1-1-1 0 0,-2 1 1 0 0,1 0 0 0 0,0 0 0 0 0,-1-1 0 0 0,1 1 0 0 0,-1 0-1 0 0,0-7 1 0 0,-7-38 145 0 0,4 22-119 0 0,-6-192 410 0 0,9 213-406 0 0,0-1-1 0 0,1 0 1 0 0,0 1-1 0 0,0-1 1 0 0,0 1-1 0 0,1 0 1 0 0,-1-1-1 0 0,1 1 0 0 0,4-7 1 0 0,-5 11-24 0 0,-1 0 0 0 0,1 1 1 0 0,0-1-1 0 0,0 0 0 0 0,-1 0 1 0 0,1 0-1 0 0,0 1 0 0 0,0-1 0 0 0,0 1 1 0 0,0-1-1 0 0,0 0 0 0 0,0 1 0 0 0,0-1 1 0 0,0 1-1 0 0,0 0 0 0 0,0-1 0 0 0,0 1 1 0 0,0 0-1 0 0,0 0 0 0 0,2 0 0 0 0,-1 0 3 0 0,0 0-1 0 0,0 0 1 0 0,1 1-1 0 0,-1-1 0 0 0,0 1 1 0 0,0-1-1 0 0,0 1 0 0 0,0 0 1 0 0,3 2-1 0 0,1 0 47 0 0,0 1-1 0 0,-1 0 0 0 0,0 1 1 0 0,0-1-1 0 0,8 9 0 0 0,4 7 45 0 0,0 1-1 0 0,-1 1 0 0 0,-2 0 1 0 0,23 45-1 0 0,28 106 82 0 0,-41-111-231 0 0,-17-46-427 0 0,-1 0 0 0 0,8 31 0 0 0,-13-35-2495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6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11 18399 0 0,'0'0'1408'0'0,"1"2"-965"0"0,4 25-234 0 0,-5-27-179 0 0,0 1 0 0 0,0 0 0 0 0,0-1 0 0 0,1 1 0 0 0,-1-1 0 0 0,0 1 1 0 0,0-1-1 0 0,0 1 0 0 0,1-1 0 0 0,-1 1 0 0 0,0-1 0 0 0,0 1 0 0 0,1-1 0 0 0,-1 1 0 0 0,0-1 0 0 0,1 1 0 0 0,-1-1 1 0 0,1 1-1 0 0,3 3 220 0 0,3 6 747 0 0,-6-9-837 0 0,-1 0 0 0 0,1 0-1 0 0,0 0 1 0 0,-1 0 0 0 0,1 0-1 0 0,0 0 1 0 0,0 0 0 0 0,0 0-1 0 0,-1-1 1 0 0,1 1-1 0 0,0 0 1 0 0,0-1 0 0 0,0 1-1 0 0,0-1 1 0 0,2 2 0 0 0,5 0-25 0 0,1 0 1 0 0,-1-1-1 0 0,1 1 1 0 0,-1-2 0 0 0,1 1-1 0 0,-1-1 1 0 0,1 0-1 0 0,-1-1 1 0 0,1 0 0 0 0,-1 0-1 0 0,1-1 1 0 0,-1 0 0 0 0,10-4-1 0 0,-13 3-165 0 0,0 1 0 0 0,0 0 0 0 0,0-1 0 0 0,0 0-1 0 0,8-7 1 0 0,8-5-310 0 0,4 0-983 0 0,-3-4-429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6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502 75 11520 0 0,'-4'0'206'0'0,"0"-1"0"0"0,0 0 0 0 0,1-1 0 0 0,-1 1 1 0 0,0-1-1 0 0,0 1 0 0 0,-5-4 0 0 0,2 1 1247 0 0,-12-6 1817 0 0,-1 0-125 0 0,-37-15 0 0 0,44 22-2915 0 0,0 0-1 0 0,1 0 1 0 0,-1 1 0 0 0,0 1-1 0 0,-1 0 1 0 0,1 1 0 0 0,0 1-1 0 0,0 0 1 0 0,0 0 0 0 0,0 1-1 0 0,-18 6 1 0 0,27-7-207 0 0,0 1 1 0 0,0-1-1 0 0,1 1 1 0 0,-1 0 0 0 0,0 0-1 0 0,1 1 1 0 0,-4 2-1 0 0,-14 9 78 0 0,18-13-100 0 0,-1 0-1 0 0,1 1 1 0 0,0-1 0 0 0,0 1-1 0 0,1 0 1 0 0,-1-1 0 0 0,0 1-1 0 0,1 1 1 0 0,-1-1-1 0 0,1 0 1 0 0,-1 1 0 0 0,1-1-1 0 0,0 1 1 0 0,0-1 0 0 0,0 1-1 0 0,1 0 1 0 0,-1 0 0 0 0,-1 4-1 0 0,-5 9 0 0 0,6-11 0 0 0,0-1 0 0 0,0 1 0 0 0,0-1 0 0 0,0 1 0 0 0,-1 6 0 0 0,2 3 0 0 0,4-10-5 0 0,-2-2-3 0 0,0 1 1 0 0,0 1 1 0 0,1-1-1 0 0,-1 0 1 0 0,1 0-1 0 0,0 0 1 0 0,0 0-1 0 0,0 0 0 0 0,0 0 1 0 0,0-1-1 0 0,1 1 1 0 0,-1-1-1 0 0,1 0 1 0 0,-1 1-1 0 0,1-1 1 0 0,0 0-1 0 0,5 2 0 0 0,3 2-15 0 0,0 0-1 0 0,1-1 0 0 0,16 5 0 0 0,20 0 23 0 0,-36-8 0 0 0,0 0 0 0 0,23 8 0 0 0,-25-6 84 0 0,0-1 0 0 0,0 1 0 0 0,0-2-1 0 0,1 1 1 0 0,10 0 0 0 0,-19-3 69 0 0,1 1 46 0 0,-2-1-151 0 0,-1 0-1 0 0,0 0 1 0 0,0 0 0 0 0,1 0 0 0 0,-1 0 0 0 0,0 0-1 0 0,0 1 1 0 0,0-1 0 0 0,1 0 0 0 0,-1 0 0 0 0,0 0-1 0 0,0 0 1 0 0,0 0 0 0 0,1 0 0 0 0,-1 0 0 0 0,0 0-1 0 0,0 0 1 0 0,0 1 0 0 0,1-1 0 0 0,-1 0 0 0 0,0 0-1 0 0,0 0 1 0 0,0 0 0 0 0,0 0 0 0 0,0 1 0 0 0,1-1-1 0 0,-1 0 1 0 0,0 0 0 0 0,0 0 0 0 0,0 1 0 0 0,0-1-1 0 0,0 0 1 0 0,0 1 0 0 0,-1 1-13 0 0,0 0 0 0 0,0 0 1 0 0,-1 0-1 0 0,1 0 0 0 0,-1 0 0 0 0,0 0 0 0 0,1 0 1 0 0,-1 0-1 0 0,0-1 0 0 0,0 1 0 0 0,0-1 0 0 0,0 1 1 0 0,0-1-1 0 0,-5 2 0 0 0,-3 2 33 0 0,-1-1 0 0 0,-12 3 0 0 0,3-1-36 0 0,12-4-17 0 0,-1 0-1 0 0,1 0 1 0 0,-17 0-1 0 0,-5 0 4 0 0,8 2-148 0 0,0-2 0 0 0,-1-1 0 0 0,-43-4 0 0 0,60 2-171 0 0,-1 0-1 0 0,1 0 1 0 0,0-1 0 0 0,-10-4-1 0 0,2-3-8671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6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54 105 4896 0 0,'0'0'483'0'0,"0"-1"-172"0"0,-1-3-243 0 0,0 0-1 0 0,0 1 1 0 0,0-1-1 0 0,0 1 1 0 0,-1 0-1 0 0,1-1 0 0 0,-1 1 1 0 0,0 0-1 0 0,0 0 1 0 0,0 0-1 0 0,-5-5 1 0 0,4 5-4 0 0,1-1 1 0 0,-1 0-1 0 0,0 0 1 0 0,1 0 0 0 0,0 0-1 0 0,-3-7 1 0 0,4 6-64 0 0,1 4 4 0 0,0 0 1 0 0,-1-1-1 0 0,1 1 0 0 0,0 0 1 0 0,-1-1-1 0 0,1 1 1 0 0,-1 0-1 0 0,0-1 1 0 0,1 1-1 0 0,-1 0 1 0 0,0 0-1 0 0,0 0 1 0 0,-2-2 1838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6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0 2304 0 0,'0'0'224'0'0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6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1826 1517 3224 0 0,'0'0'14047'0'0,"0"3"-13367"0"0,0 10 4656 0 0,-23 0-2590 0 0,17-14-2657 0 0,1 0 0 0 0,0 0 0 0 0,0-1 0 0 0,-1 0 0 0 0,1 0 0 0 0,0 0 0 0 0,1-1 1 0 0,-1 1-1 0 0,0-1 0 0 0,1 0 0 0 0,0-1 0 0 0,-6-4 0 0 0,2 1-29 0 0,-48-46 392 0 0,44 40-327 0 0,-28-20 0 0 0,18 16-50 0 0,5 4-25 0 0,12 10-45 0 0,-1-1 0 0 0,2 0 0 0 0,-1 0 0 0 0,-5-5 0 0 0,-27-28 70 0 0,30 30-53 0 0,0 1 1 0 0,-1 0 0 0 0,0 0-1 0 0,-14-8 1 0 0,0 0-11 0 0,7 0-13 0 0,13 12 8 0 0,1 0 0 0 0,-1 0 0 0 0,0 1-1 0 0,0-1 1 0 0,0 1 0 0 0,0-1 0 0 0,-4-1-1 0 0,-2-2 19 0 0,1-1 0 0 0,-1 1 0 0 0,1-1 0 0 0,-7-8 0 0 0,6 6 158 0 0,-1 1 1 0 0,-14-11-1 0 0,-1 1-212 0 0,1 0-1 0 0,-41-41 1 0 0,28 11 29 0 0,21 33 12 0 0,10 9-1 0 0,-1-1-1 0 0,1 2 0 0 0,-1-1 1 0 0,-11-7-1 0 0,-2 2-10 0 0,2-1 0 0 0,-18-14 0 0 0,-6-4 0 0 0,40 28 0 0 0,0 0 0 0 0,0 0 0 0 0,0 0 0 0 0,0 0 0 0 0,0 0 0 0 0,0 0 0 0 0,0 0 0 0 0,0-1 0 0 0,0 1 0 0 0,0 0 0 0 0,0-3 0 0 0,0 3 0 0 0,0-1 0 0 0,1 1 0 0 0,-1 0 0 0 0,0 0 0 0 0,0-1 0 0 0,0 1 0 0 0,0 0 0 0 0,0 0 0 0 0,0 0 0 0 0,-1-1 0 0 0,-7-5 0 0 0,1-1 0 0 0,-13-14 0 0 0,12 13 0 0 0,-18-16 0 0 0,11 11 0 0 0,-14-15 0 0 0,18 17 0 0 0,-1 0 0 0 0,-16-11 0 0 0,3 5 0 0 0,9 7 0 0 0,-26-21 0 0 0,20 14 0 0 0,17 14 0 0 0,1 1 0 0 0,-1-1 0 0 0,-8-9 0 0 0,5 4 0 0 0,-20-14 0 0 0,18 14 0 0 0,-19-18 0 0 0,3 2 167 0 0,0 1 0 0 0,-33-21 0 0 0,10 7-28 0 0,6 0-382 0 0,-58-43 88 0 0,29 21 297 0 0,69 56-205 0 0,-1-1 1 0 0,1 1-1 0 0,0-1 0 0 0,-5-6 1 0 0,6 7 60 0 0,1 0 0 0 0,-1 1-1 0 0,0 0 1 0 0,-1-1 0 0 0,1 1 0 0 0,-5-3 0 0 0,6 5 2 0 0,1 0 0 0 0,0 0 0 0 0,-1 0 0 0 0,1 0 0 0 0,0 0 0 0 0,0-1 0 0 0,-1 1 0 0 0,1 0 0 0 0,0 0 0 0 0,0-1 0 0 0,0-1 0 0 0,-1 0 0 0 0,0 1 0 0 0,0-1 0 0 0,0 0 0 0 0,-1 1 0 0 0,1 0 0 0 0,0-1 0 0 0,-6-3 0 0 0,-26-29 0 0 0,0 5-12 0 0,32 29-4 0 0,-2-2-31 0 0,-7-12 50 0 0,10 15-3 0 0,0-1 0 0 0,1 1 0 0 0,-1-1 0 0 0,0 0 0 0 0,0 1 1 0 0,1-1-1 0 0,-1 0 0 0 0,1 0 0 0 0,-1 0 0 0 0,1 1 0 0 0,-1-1 0 0 0,1 0 0 0 0,-1 0 0 0 0,1 0 0 0 0,0 0 0 0 0,-1-1 0 0 0,-10-11-16 0 0,10 11-56 0 0,-6-3-1344 0 0,6 1 1673 0 0,-1-9-6256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6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1112 687 5984 0 0,'0'0'16015'0'0,"-2"-1"-15772"0"0,1-1-175 0 0,-1 1 0 0 0,1-1 0 0 0,-1 1 0 0 0,1-1 0 0 0,0 0 1 0 0,0 1-1 0 0,0-1 0 0 0,0 0 0 0 0,0 0 0 0 0,0 0 0 0 0,0 1 0 0 0,0-1 0 0 0,1 0 0 0 0,-1-3 0 0 0,0 1 44 0 0,-1-1 0 0 0,1 1-1 0 0,-1 0 1 0 0,0 0 0 0 0,-2-4-1 0 0,-8-20 491 0 0,-21-60 542 0 0,27 67-957 0 0,-1 0 0 0 0,-14-28 1 0 0,3 12 112 0 0,-3 0 0 0 0,-44-58 1 0 0,52 77-230 0 0,10 13-48 0 0,-1 0-1 0 0,0-1 0 0 0,0 2 0 0 0,-7-7 1 0 0,-26-24 52 0 0,22 20-19 0 0,-1 1 0 0 0,-1 0-1 0 0,-25-16 1 0 0,-33-8-56 0 0,61 29 0 0 0,-3-1 0 0 0,-8 2 0 0 0,13 4 0 0 0,0 0 0 0 0,-24-4 0 0 0,4 2 0 0 0,21 4 0 0 0,1 0 0 0 0,-1 0 0 0 0,-10 1 0 0 0,-76 5 0 0 0,92-4 0 0 0,0 1 0 0 0,0 0 0 0 0,0 0 0 0 0,0 0 0 0 0,0 1 0 0 0,-9 3 0 0 0,8-2 0 0 0,-1-1 0 0 0,1 0 0 0 0,-11 3 0 0 0,8-4-11 0 0,0 2 0 0 0,0-1-1 0 0,-10 5 1 0 0,-14 5-16 0 0,23-9 27 0 0,8-2 0 0 0,0 0 0 0 0,0 0 0 0 0,-1 0 0 0 0,1-1 0 0 0,0 1 0 0 0,-1-1 0 0 0,-2 1 0 0 0,2-2 0 0 0,3 1 0 0 0,-1 0 0 0 0,0 0 0 0 0,1 0 0 0 0,-1 0 0 0 0,0 0 0 0 0,1 0 0 0 0,-1 0 0 0 0,0 0 0 0 0,1 0 0 0 0,-1 0 0 0 0,0 0 0 0 0,1 0 0 0 0,-1 1 0 0 0,0-1 0 0 0,1 0 0 0 0,-1 1 0 0 0,0-1 0 0 0,1 0 0 0 0,-1 1 0 0 0,1-1 0 0 0,-1 0 0 0 0,1 1 0 0 0,-1 0 0 0 0,-40 14 0 0 0,15-5 0 0 0,26-10 0 0 0,-1 1 0 0 0,1-1 0 0 0,0 0 1 0 0,-1 0-1 0 0,1 1 0 0 0,0-1 0 0 0,-1 0 0 0 0,1 0 0 0 0,0 1 0 0 0,-1-1 0 0 0,1 0 0 0 0,0 0 1 0 0,-1 0-1 0 0,1 0 0 0 0,-1 1 0 0 0,1-1 0 0 0,0 0 0 0 0,-1 0 0 0 0,1 0 0 0 0,-1 0 0 0 0,1 0 0 0 0,-1 0 1 0 0,1 0-1 0 0,0 0 0 0 0,-1 0 0 0 0,1 0 0 0 0,-1-1 0 0 0,0 1 0 0 0,-2 0-9 0 0,-6 6-49 0 0,1 2 47 0 0,-3 2-43 0 0,9-8 58 0 0,-13 19-71 0 0,11-16 82 0 0,4-5 201 0 0,-7 8-2223 0 0,6-8 1868 0 0,1 1 0 0 0,0-1-1 0 0,0 1 1 0 0,-1 0 0 0 0,1-1-1 0 0,-1 0 1 0 0,1 1 0 0 0,-1-1-1 0 0,1 1 1 0 0,0-1 0 0 0,-1 1 0 0 0,0-1-1 0 0,1 0 1 0 0,-1 0 0 0 0,1 1-1 0 0,-1-1 1 0 0,1 0 0 0 0,-1 0-1 0 0,1 1 1 0 0,-1-1 0 0 0,0 0 0 0 0,1 0-1 0 0,-1 0 1 0 0,0 0 0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6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138 4 4608 0 0,'-2'-1'10886'0'0,"-8"-2"-7197"0"0,-25 12 675 0 0,33-8-4260 0 0,0 0-1 0 0,0-1 1 0 0,0 1-1 0 0,0-1 1 0 0,0 1 0 0 0,0-1-1 0 0,0 0 1 0 0,-2 0-1 0 0,3 1-78 0 0,1-1 0 0 0,-1 0 0 0 0,1 0-1 0 0,0 1 1 0 0,-1-1 0 0 0,1 0 0 0 0,-1 0-1 0 0,1 1 1 0 0,-1-1 0 0 0,1 1 0 0 0,0-1 0 0 0,-1 0-1 0 0,1 1 1 0 0,0-1 0 0 0,0 1 0 0 0,-1-1-1 0 0,1 1 1 0 0,0-1 0 0 0,-1 1 0 0 0,0 1 53 0 0,-9 11 87 0 0,6-10-120 0 0,1 1 0 0 0,0 0 1 0 0,-1 0-1 0 0,2 1 0 0 0,-1-1 1 0 0,-3 7-1 0 0,5-7-45 0 0,-9 15 0 0 0,8-13 0 0 0,0 1 0 0 0,0-1 0 0 0,1 1 0 0 0,-1 9 0 0 0,2-11 0 0 0,-4 19 0 0 0,1 13 0 0 0,4-18-8 0 0,1-15-11 0 0,2 5-7 0 0,-3-7 19 0 0,-1-1 6 0 0,1 0-1 0 0,-1 1 1 0 0,1-1 0 0 0,-1 0 0 0 0,0 0 0 0 0,0 0 0 0 0,0 0 0 0 0,1 0 0 0 0,-1 1 0 0 0,0-1 0 0 0,0 0-1 0 0,-1 0 1 0 0,1 2 0 0 0,1 0-47 0 0,3 2 24 0 0,-2-2 21 0 0,1 0 0 0 0,-1-1 0 0 0,1 1 0 0 0,0 0-1 0 0,0-1 1 0 0,0 0 0 0 0,0 0 0 0 0,0 0 0 0 0,0 0 0 0 0,1 0-1 0 0,-1 0 1 0 0,1-1 0 0 0,-1 0 0 0 0,1 0 0 0 0,-1 0 0 0 0,1 0 0 0 0,0 0-1 0 0,3 0 1 0 0,22 2 4 0 0,-24-3 14 0 0,-1 1 1 0 0,1 0-1 0 0,-1-1 1 0 0,1 0-1 0 0,7-1 1 0 0,62-14 54 0 0,-58 13-186 0 0,0-2 0 0 0,18-5-1 0 0,-9 1-1723 0 0,-8 4-6510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6:04.48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62 13824 0 0,'0'0'1246'0'0,"2"0"-899"0"0,0 1-108 0 0,2 1 199 0 0,0-1 0 0 0,0 0 0 0 0,0 0 1 0 0,0 0-1 0 0,1 0 0 0 0,-1 0 0 0 0,0-1 1 0 0,0 0-1 0 0,8-1 0 0 0,1-1 388 0 0,0-1 1 0 0,0 2-1 0 0,16-1 0 0 0,-24 2-735 0 0,-3-1-41 0 0,17-7 63 0 0,-17 7-28 0 0,1 0-26 0 0,-2 1-58 0 0,1 0-3 0 0,-1 0 0 0 0,0 0 1 0 0,1 0-1 0 0,-1-1 0 0 0,0 1 0 0 0,0 0 0 0 0,0 0 1 0 0,1-1-1 0 0,-1 1 0 0 0,0-1 0 0 0,0 0 1 0 0,0 1-1 0 0,0-1 0 0 0,0 0 0 0 0,0 1 0 0 0,0-1 1 0 0,0 0-1 0 0,0 0 0 0 0,0 0 0 0 0,0 0 1 0 0,0 0-1 0 0,-1 0 0 0 0,2-2 0 0 0,-1 2-258 0 0,0 1 220 0 0,0 0 0 0 0,0-1 0 0 0,0 1 0 0 0,0 0-1 0 0,0-1 1 0 0,0 1 0 0 0,0-1 0 0 0,0 1 0 0 0,0-1 0 0 0,-1 0-1 0 0,1 1 1 0 0,0-1 0 0 0,0 0 0 0 0,0 1 0 0 0,-1-1-1 0 0,1 0 1 0 0,0 0 0 0 0,-1 0 0 0 0,1 0 0 0 0,-1 0 0 0 0,1 0-1 0 0,0-2 1 0 0,1-8-3164 0 0,-1 9 1452 0 0,4-1-7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8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1310 105 5584 0 0,'0'0'586'0'0,"0"-3"-1463"0"0,0-12 832 0 0,1 13 453 0 0,0 1-347 0 0,1-2 492 0 0,0 0 0 0 0,-1 0 0 0 0,1 0 0 0 0,-1-1 0 0 0,1 1 0 0 0,-1-1 0 0 0,0 1 0 0 0,1-6 0 0 0,-2 8-525 0 0,0-1 1 0 0,0 1-1 0 0,1 0 0 0 0,-1 0 0 0 0,0 0 0 0 0,1 0 0 0 0,-1 0 0 0 0,1 0 0 0 0,0 0 0 0 0,-1 0 0 0 0,1 0 0 0 0,1-2 0 0 0,-1 3 77 0 0,-1-1-1 0 0,1 0 1 0 0,0 1-1 0 0,-1-1 0 0 0,1 0 1 0 0,-1 0-1 0 0,1 0 1 0 0,-1 0-1 0 0,0 1 0 0 0,1-1 1 0 0,-1 0-1 0 0,0 0 1 0 0,1 0-1 0 0,-1 0 0 0 0,0 0 1 0 0,0 0-1 0 0,0 0 0 0 0,0 0 1 0 0,0 0-1 0 0,0 0 1 0 0,0 0-1 0 0,0 0 0 0 0,0 0 1 0 0,0 0-1 0 0,-1 0 1 0 0,1 0-1 0 0,0 1 0 0 0,-1-1 1 0 0,1 0-1 0 0,-1-1 1 0 0,1 1 22 0 0,-1 1 0 0 0,1 0 1 0 0,0 0-1 0 0,0-1 1 0 0,0 1-1 0 0,0 0 1 0 0,0 0-1 0 0,-1 0 1 0 0,1-1-1 0 0,0 1 1 0 0,0 0-1 0 0,0 0 1 0 0,-1 0-1 0 0,1-1 0 0 0,0 1 1 0 0,0 0-1 0 0,-1 0 1 0 0,1 0-1 0 0,0 0 1 0 0,0 0-1 0 0,-1 0 1 0 0,1-1-1 0 0,0 1 1 0 0,-1 0-1 0 0,1 0 0 0 0,0 0 1 0 0,0 0-1 0 0,-1 0 1 0 0,1 0-1 0 0,-1 0 1 0 0,-7 6 4637 0 0,5-3-5844 0 0,1-2 2185 0 0,0 2-559 0 0,-17 18 648 0 0,-10 12-354 0 0,-12 16-360 0 0,-69 110 290 0 0,95-138-732 0 0,-3 7-1 0 0,12-19-26 0 0,0 0 0 0 0,-13 17 0 0 0,-8 10 16 0 0,-13 21-28 0 0,4-7 0 0 0,25-32 0 0 0,-2-1-1 0 0,0 0 0 0 0,-18 17 1 0 0,-48 38 29 0 0,59-53 188 0 0,-29 35 0 0 0,0 1-180 0 0,11-17-121 0 0,1 1 0 0 0,2 2 0 0 0,1 2 0 0 0,-52 89 0 0 0,36-49 23 0 0,-6 12 4 0 0,-11 19-21 0 0,11-20 0 0 0,46-77 48 0 0,-14 17-1 0 0,-6 11 32 0 0,-22 31-1 0 0,42-62 0 0 0,-1-1 0 0 0,0 0 0 0 0,-1-1 0 0 0,-18 15 0 0 0,27-25 1 0 0,2-1 2 0 0,-11 17-67 0 0,7-11 10 0 0,4-5-160 0 0,-1-1-490 0 0,-6 6 780 0 0,6-5 496 0 0,23-22-6256 0 0,-14 10-1959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8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1378 1 14800 0 0,'0'0'5643'0'0,"0"3"-4832"0"0,0 9-246 0 0,0-1 134 0 0,0-1 0 0 0,1 16-1 0 0,1-12-360 0 0,-2 0 0 0 0,0-1 0 0 0,0 1 0 0 0,-5 24 0 0 0,3-22-376 0 0,-14 79 774 0 0,2-18-221 0 0,0-3-133 0 0,11-59-280 0 0,0-1 0 0 0,-1 1-1 0 0,-12 26 1 0 0,-1-5-103 0 0,9-21 28 0 0,-8 24 0 0 0,10-24-15 0 0,-2 0 0 0 0,1-1 0 0 0,-2 1 0 0 0,0-2-1 0 0,0 1 1 0 0,-2-1 0 0 0,1-1 0 0 0,-2 0-1 0 0,1 0 1 0 0,-2-1 0 0 0,-17 13 0 0 0,6-9-19 0 0,-1-1 1 0 0,0-1-1 0 0,-34 13 0 0 0,-83 21-68 0 0,14-6 38 0 0,77-23 186 0 0,-80 17-1 0 0,112-32-145 0 0,0-1 0 0 0,0-1 0 0 0,-1-1 0 0 0,-26-2 0 0 0,-7-8-3 0 0,45 8 0 0 0,1 1 0 0 0,-1-2 0 0 0,-13-5 0 0 0,-3-1 0 0 0,9 4 0 0 0,-22-5 0 0 0,29 8-9 0 0,0 0 0 0 0,0-1 0 0 0,0 0 0 0 0,1 0 0 0 0,-13-8 0 0 0,2 2-1 0 0,-34-18-50 0 0,21 3 48 0 0,9 5 12 0 0,8 9-45 0 0,12 8 36 0 0,0 1 0 0 0,0-1 0 0 0,-1 1 0 0 0,1-1 0 0 0,0 1 0 0 0,-1 0 0 0 0,1 0 0 0 0,-1 0 0 0 0,0 0 0 0 0,-3 0 0 0 0,-3-3 9 0 0,3-1 0 0 0,6 5 0 0 0,0 0 0 0 0,0 0 0 0 0,0 0 0 0 0,0 0 0 0 0,0 0 0 0 0,-1 0 0 0 0,1 0 0 0 0,0 0 0 0 0,0 0 0 0 0,0 0 0 0 0,0 0 0 0 0,0 0 0 0 0,0 0 0 0 0,0 0 0 0 0,0 0 0 0 0,0 0 0 0 0,0 0 0 0 0,-1 0 0 0 0,1 0 0 0 0,0 0 0 0 0,0 0 0 0 0,0 0 0 0 0,0 0 0 0 0,0 0 0 0 0,0 0 0 0 0,0 0 0 0 0,0 0 0 0 0,0 0 0 0 0,-1 0 0 0 0,1 0 0 0 0,0 0 0 0 0,0 0 0 0 0,0 0 0 0 0,0 0 0 0 0,0 0 0 0 0,0 0 0 0 0,0 0 0 0 0,0 0 0 0 0,0 0 0 0 0,0 1 0 0 0,0-1 0 0 0,0 0 0 0 0,0 0 0 0 0,0 0 0 0 0,-1 0 0 0 0,1 0 0 0 0,0 0 0 0 0,0 0 0 0 0,0 0 0 0 0,0 0 0 0 0,0 1 0 0 0,0 1 0 0 0,-1-1 0 0 0,1 0 0 0 0,0 0 0 0 0,0 0 0 0 0,0 0 0 0 0,0 0 0 0 0,0 0 0 0 0,0 1 0 0 0,0-1 0 0 0,0 0 0 0 0,1 0 0 0 0,-1 0 0 0 0,0 0 0 0 0,1 1 0 0 0,3 15 0 0 0,1 2 0 0 0,-3-14 0 0 0,-1-1 0 0 0,0 0 0 0 0,0 1 0 0 0,0-1 0 0 0,0 9 0 0 0,-1-7 0 0 0,1-1 0 0 0,0 0 0 0 0,0 1 0 0 0,1-1 0 0 0,2 6 0 0 0,-2-6 0 0 0,0 1 0 0 0,-1 0 0 0 0,0-1 0 0 0,1 1 0 0 0,-1 7 0 0 0,0 0 0 0 0,0 0 0 0 0,7 25 0 0 0,-4-21 0 0 0,24 80 0 0 0,-26-90 2 0 0,-1-2-8 0 0,0 0 1 0 0,0 0 0 0 0,1 0 0 0 0,-1 0 0 0 0,1-1-1 0 0,1 1 1 0 0,-1 0 0 0 0,5 6 0 0 0,-6-10-224 0 0,-6-38-6005 0 0,4 23 3878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06.88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0 115 7832 0 0,'0'0'356'0'0,"1"0"-7"0"0,-1 1-281 0 0,1-1 0 0 0,-1 1 1 0 0,0 0-1 0 0,1-1 0 0 0,-1 1 0 0 0,0-1 0 0 0,1 1 0 0 0,-1 0 1 0 0,0-1-1 0 0,0 1 0 0 0,0-1 0 0 0,1 1 0 0 0,-1 0 0 0 0,0-1 1 0 0,0 1-1 0 0,0 0 0 0 0,0-1 0 0 0,0 1 0 0 0,0 0 1 0 0,1 10 9553 0 0,11-6-6963 0 0,-10-4-2549 0 0,0 0 0 0 0,-1 0 0 0 0,1-1 1 0 0,-1 1-1 0 0,1 0 0 0 0,0-1 0 0 0,0 0 0 0 0,-1 1 0 0 0,1-1 1 0 0,0 0-1 0 0,0 0 0 0 0,0 0 0 0 0,-1 0 0 0 0,1 0 1 0 0,0 0-1 0 0,0 0 0 0 0,-1-1 0 0 0,4 0 0 0 0,89-37 1362 0 0,-81 31-1777 0 0,1 0 0 0 0,-2-1-1 0 0,1 0 1 0 0,21-20 0 0 0,-26 21-406 0 0,-1 1 1 0 0,1-1-1 0 0,1 1 1 0 0,11-6 0 0 0,13-1-1136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21.04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10 25 7368 0 0,'-10'-24'19486'0'0,"10"39"-18901"0"0,1-10-544 0 0,-1 1 0 0 0,1 0 1 0 0,1-1-1 0 0,-1 1 0 0 0,5 9 0 0 0,-4-8-19 0 0,1 0-1 0 0,-1 1 1 0 0,1 6-1 0 0,-1 6-10 0 0,-1-7-11 0 0,1-1 0 0 0,5 20 0 0 0,8 37-144 0 0,-12-51-252 0 0,1 0 1 0 0,1 0-1 0 0,9 24 1 0 0,-3-9-3468 0 0,-5-22-4315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21.73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201 97 17503 0 0,'0'0'1759'0'0,"-7"-1"-1458"0"0,5 1-127 0 0,1 0 0 0 0,0 0 0 0 0,0-1 0 0 0,0 1 0 0 0,0 0 0 0 0,0 0 0 0 0,-1 0 0 0 0,1 0 0 0 0,0 1 0 0 0,0-1 0 0 0,0 0 0 0 0,0 0 0 0 0,0 1 0 0 0,-1-1 0 0 0,1 0 0 0 0,0 1 0 0 0,0-1 0 0 0,0 1 0 0 0,0 0 0 0 0,0-1 0 0 0,0 1 0 0 0,1 0 0 0 0,-1-1 0 0 0,0 1 0 0 0,0 0 0 0 0,0 0 0 0 0,-1 2 0 0 0,-11 17 547 0 0,12-16-656 0 0,-1-1 1 0 0,0 0 0 0 0,1 1-1 0 0,-2-1 1 0 0,-2 3 0 0 0,-5 6-62 0 0,-1 0 1 0 0,1 1-1 0 0,-12 20 0 0 0,3-2-19 0 0,12-20 114 0 0,-1 2-1 0 0,1-1 1 0 0,1 1-1 0 0,0-1 1 0 0,-4 18-1 0 0,1-11 73 0 0,7-16-184 0 0,1-1-1 0 0,0 1 1 0 0,0-1 0 0 0,-1 1 0 0 0,1-1 0 0 0,1 1 0 0 0,-1 0-1 0 0,-1 4 1 0 0,6 31-325 0 0,-3-38 331 0 0,-1 1 0 0 0,0 0 0 0 0,0-1 0 0 0,1 1 0 0 0,-1-1 0 0 0,0 1 0 0 0,1-1 0 0 0,-1 1 0 0 0,0-1 0 0 0,1 0 0 0 0,-1 1 0 0 0,1-1 0 0 0,-1 1 0 0 0,1-1 0 0 0,-1 0 1 0 0,1 1-1 0 0,-1-1 0 0 0,1 0 0 0 0,0 1 0 0 0,1 0-16 0 0,5 3 54 0 0,1 1-1 0 0,-1-1 0 0 0,1-1 1 0 0,0 1-1 0 0,0-2 0 0 0,0 1 1 0 0,0-1-1 0 0,1 0 0 0 0,-1 0 1 0 0,1-1-1 0 0,-1 0 1 0 0,16-1-1 0 0,44 5 23 0 0,-36-1-53 0 0,-24-3 0 0 0,-1 0 0 0 0,1 1 0 0 0,-1 0 0 0 0,0 0 0 0 0,0 1 0 0 0,0-1 0 0 0,8 6 0 0 0,-4 0-24 0 0,-10-6 10 0 0,-1 0 0 0 0,1-1 0 0 0,-1 1 0 0 0,1 0 0 0 0,-1-1 0 0 0,1 1 0 0 0,-1 0 0 0 0,0-1 0 0 0,0 1 0 0 0,0 0 0 0 0,0-1 0 0 0,0 1 0 0 0,0 0 0 0 0,-1 0 0 0 0,1-1 0 0 0,0 1 0 0 0,-1 0 0 0 0,1-1 0 0 0,-1 1 0 0 0,0-1 0 0 0,0 1 0 0 0,1-1 0 0 0,-3 3 0 0 0,2-3 15 0 0,1 0-1 0 0,-1 0 1 0 0,1-1-1 0 0,0 1 1 0 0,-1 0-1 0 0,1 0 1 0 0,0 0-1 0 0,-1 0 1 0 0,1-1 0 0 0,0 1-1 0 0,0 0 1 0 0,0 0-1 0 0,0 0 1 0 0,0 0-1 0 0,0 0 1 0 0,0 0-1 0 0,0-1 1 0 0,0 1-1 0 0,0 0 1 0 0,1 0-1 0 0,-1 0 1 0 0,0 0-1 0 0,0 0 1 0 0,1 0 0 0 0,-1 0 3 0 0,0-1 1 0 0,0 1 0 0 0,0-1 0 0 0,0 1 0 0 0,0-1-1 0 0,0 0 1 0 0,0 1 0 0 0,0-1 0 0 0,0 1 0 0 0,0-1-1 0 0,-1 1 1 0 0,1-1 0 0 0,0 0 0 0 0,0 1 0 0 0,0-1-1 0 0,-1 0 1 0 0,1 1 0 0 0,0-1 0 0 0,-1 0 0 0 0,1 1-1 0 0,0-1 1 0 0,-1 0 0 0 0,1 1 0 0 0,0-1 0 0 0,-1 0-1 0 0,1 0 1 0 0,-1 1 0 0 0,1-1-1 0 0,-25 8 104 0 0,16-6-72 0 0,-4 0 24 0 0,-6-9-45 0 0,17 7-15 0 0,1-1 0 0 0,0 1 0 0 0,0-1 0 0 0,0 1-1 0 0,0-1 1 0 0,0 0 0 0 0,0 0 0 0 0,0 1 0 0 0,0-1-1 0 0,1 0 1 0 0,-1 0 0 0 0,0 0 0 0 0,0 0 0 0 0,1 0 0 0 0,-1 0-1 0 0,0-2 1 0 0,0-1-1 0 0,0 0-12 0 0,0 1 1 0 0,0-1-1 0 0,0 1 0 0 0,0 0 1 0 0,0-1-1 0 0,-1 1 1 0 0,0 0-1 0 0,1 0 1 0 0,-1 0-1 0 0,0 0 1 0 0,-5-5-1 0 0,5 4 16 0 0,0 1 0 0 0,0-1 0 0 0,0 0 1 0 0,0 0-1 0 0,1 0 0 0 0,-1-1 0 0 0,1 1 0 0 0,0 0 0 0 0,1 0 0 0 0,-1-1 0 0 0,1 1 0 0 0,-1 0 0 0 0,2-9 0 0 0,-1 6 38 0 0,0-1-1 0 0,-1 1 0 0 0,0 0 0 0 0,-3-14 0 0 0,2 16-26 0 0,1 0 0 0 0,0 1 0 0 0,0-1 0 0 0,0 0 0 0 0,1 0 0 0 0,-1 0 0 0 0,1 0 0 0 0,0 0 0 0 0,1 0 0 0 0,-1 1 0 0 0,1-1 0 0 0,0 0 0 0 0,3-8 0 0 0,-3 8 0 0 0,0-1 1 0 0,0 1-1 0 0,-1-1 0 0 0,0 1 1 0 0,0 0-1 0 0,-1-10 0 0 0,0 10-1 0 0,1 1 0 0 0,-1-1-1 0 0,1 1 1 0 0,0-1 0 0 0,1 1 0 0 0,-1-1-1 0 0,1 1 1 0 0,0-1 0 0 0,0 1-1 0 0,2-7 1 0 0,5-7 26 0 0,-8 14-31 0 0,2 1 1 0 0,-1 0 0 0 0,0-1 0 0 0,1 1 0 0 0,0 0 0 0 0,-1 0 0 0 0,1 0 0 0 0,0 0-1 0 0,1 0 1 0 0,-1 0 0 0 0,0 0 0 0 0,1 1 0 0 0,4-4 0 0 0,14-8 3 0 0,-16 10-12 0 0,0 0 0 0 0,0 0 1 0 0,0 1-1 0 0,1-1 0 0 0,-1 2 0 0 0,1-1 0 0 0,0 0 0 0 0,0 1 0 0 0,0 0 0 0 0,0 1 0 0 0,0-1 0 0 0,12 0 0 0 0,-12 2 6 0 0,-1 0 0 0 0,1 0 0 0 0,0 1 0 0 0,0 0 0 0 0,8 2 0 0 0,-12-2-5 0 0,-1-1 1 0 0,0 1-1 0 0,1-1 0 0 0,-1 1 0 0 0,0 0 1 0 0,0-1-1 0 0,1 1 0 0 0,-1 0 0 0 0,0 0 1 0 0,0 0-1 0 0,0 0 0 0 0,0 0 0 0 0,0 0 1 0 0,0 0-1 0 0,0 0 0 0 0,0 0 0 0 0,-1 1 1 0 0,1-1-1 0 0,0 0 0 0 0,-1 0 0 0 0,1 1 1 0 0,-1-1-1 0 0,1 1 0 0 0,-1-1 0 0 0,0 0 0 0 0,1 1 1 0 0,-1-1-1 0 0,0 3 0 0 0,0-1-1 0 0,1 0 0 0 0,-1-1 0 0 0,1 1 0 0 0,0 0 0 0 0,0 0 0 0 0,0-1 0 0 0,0 1 0 0 0,1 0 0 0 0,-1-1 0 0 0,1 1 0 0 0,3 3 0 0 0,-3-3 0 0 0,1 1 0 0 0,-1 0 0 0 0,0-1 0 0 0,0 1 0 0 0,3 8 0 0 0,7 31-21 0 0,-6-27-1 0 0,-1 1-1 0 0,-1 0 0 0 0,2 22 0 0 0,1-8-79 0 0,-5-26 74 0 0,-1 1 1 0 0,0 0-1 0 0,0 0 1 0 0,0 6-1 0 0,-1-9 17 0 0,0 1-5 0 0,0-1-1 0 0,0 0 1 0 0,0 1 0 0 0,1-1-1 0 0,-1 0 1 0 0,1 0 0 0 0,-1 1-1 0 0,1-1 1 0 0,0 0 0 0 0,0 0-1 0 0,1 0 1 0 0,-1 0 0 0 0,3 4-1 0 0,-3-5-6 0 0,1 1 0 0 0,-1 0 0 0 0,1-1 1 0 0,-1 1-1 0 0,0 0 0 0 0,0 0 0 0 0,0 0 0 0 0,0 0 0 0 0,-1 0 0 0 0,1 5 0 0 0,2-5-25 0 0,0-1 41 0 0,20 9 16 0 0,-23-11-5 0 0,1 0 0 0 0,-1-1 1 0 0,0 1-1 0 0,0 0 1 0 0,1 0-1 0 0,-1-1 1 0 0,0 1-1 0 0,0 0 1 0 0,0 0-1 0 0,1-1 1 0 0,-1 1-1 0 0,0 0 0 0 0,0-1 1 0 0,0 1-1 0 0,0 0 1 0 0,1-1-1 0 0,-1 1 1 0 0,0 0-1 0 0,0-1 1 0 0,0 1-1 0 0,0 0 1 0 0,0-1-1 0 0,0 1 1 0 0,0-2 8 0 0,3-2-11 0 0,-1 0 0 0 0,1 0 0 0 0,0 1 0 0 0,4-5 0 0 0,10-13 20 0 0,5-23 201 0 0,-16 29-86 0 0,15-24 1 0 0,-14 29-61 0 0,-1 0-1 0 0,0 0 1 0 0,-1 0-1 0 0,0-1 1 0 0,0 0 0 0 0,4-17-1 0 0,6-23 153 0 0,-9 30-122 0 0,6-25 0 0 0,-11 39-92 0 0,0-1-1 0 0,-1 1 1 0 0,0 0 0 0 0,0-1-1 0 0,0 1 1 0 0,-1 0 0 0 0,-2-12-1 0 0,2 14-16 0 0,-1-1 1 0 0,0 1-1 0 0,0-1 0 0 0,0 1 1 0 0,0-1-1 0 0,-1 1 0 0 0,0 0 0 0 0,0 0 1 0 0,0 0-1 0 0,-1 1 0 0 0,0-1 0 0 0,0 1 1 0 0,0 0-1 0 0,0 0 0 0 0,-1 0 1 0 0,-6-4-1 0 0,9 7-19 0 0,0 0 1 0 0,1 0-1 0 0,-1 0 1 0 0,0 0-1 0 0,-1 1 1 0 0,1-1-1 0 0,0 1 1 0 0,0-1-1 0 0,0 1 1 0 0,0 0-1 0 0,0 0 1 0 0,0 0-1 0 0,0 0 1 0 0,-1 0-1 0 0,1 0 1 0 0,0 1-1 0 0,-3 0 1 0 0,2 0-69 0 0,-1 0 1 0 0,0 1 0 0 0,1-1-1 0 0,0 1 1 0 0,-1 0 0 0 0,1 0-1 0 0,0 0 1 0 0,-5 4 0 0 0,4-1-294 0 0,-1 0-1 0 0,1 0 1 0 0,0 1 0 0 0,0-1-1 0 0,1 1 1 0 0,0 0 0 0 0,-4 8 0 0 0,0 9-6189 0 0,7-3-742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22.183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10 6912 0 0,'0'0'14879'0'0,"2"1"-13669"0"0,49 9 2278 0 0,-39-8-3376 0 0,0 0 0 0 0,0-1 0 0 0,0-1 0 0 0,19-1 0 0 0,3 0-10 0 0,-30 1-93 0 0,0-1-1 0 0,0 0 0 0 0,1 1 1 0 0,-1-2-1 0 0,7-2 0 0 0,9-2-323 0 0,-1 1-1057 0 0,-1 1-447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23.84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0 111 15752 0 0,'0'0'6294'0'0,"1"9"-5790"0"0,3-3-465 0 0,-1 0 0 0 0,0 0 0 0 0,3 8 0 0 0,-5-6 14 0 0,-1-6 11 0 0,11 1 64 0 0,-10-3-89 0 0,1 0 0 0 0,0 0 0 0 0,-1 0 0 0 0,1 0 0 0 0,0 0 0 0 0,-1 0 0 0 0,1 0 0 0 0,0 0 0 0 0,-1-1 0 0 0,1 1 0 0 0,0-1 0 0 0,-1 0 0 0 0,1 1 0 0 0,-1-1 0 0 0,1 0 0 0 0,-1 0 0 0 0,0 0 0 0 0,1 0-1 0 0,-1 0 1 0 0,0 0 0 0 0,1 0 0 0 0,0-2 0 0 0,13-13 311 0 0,-11 12-273 0 0,0 0-1 0 0,0-1 0 0 0,0 1 1 0 0,-1-1-1 0 0,0 1 1 0 0,0-1-1 0 0,0 0 0 0 0,0-1 1 0 0,-1 1-1 0 0,0 0 1 0 0,2-7-1 0 0,1-6-19 0 0,-4 16-50 0 0,0 0-1 0 0,0 0 1 0 0,0 0-1 0 0,-1 0 1 0 0,1 0-1 0 0,-1-1 1 0 0,1 1-1 0 0,-1 0 1 0 0,0 0-1 0 0,0-1 0 0 0,0 1 1 0 0,0 0-1 0 0,-1-4 1 0 0,-2-2 103 0 0,-1 0-1058 0 0,-10 5-1157 0 0,3 3 609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24.21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7 8 14944 0 0,'0'0'1144'0'0,"-1"2"-784"0"0,-4 6 6463 0 0,17-3-5704 0 0,-8-4-1025 0 0,0 0-1 0 0,-1 0 1 0 0,1-1 0 0 0,0 0-1 0 0,-1 1 1 0 0,1-1-1 0 0,0-1 1 0 0,0 1 0 0 0,-1-1-1 0 0,1 1 1 0 0,0-1 0 0 0,-1 0-1 0 0,1 0 1 0 0,-1-1 0 0 0,1 1-1 0 0,5-4 1 0 0,-4 3-76 0 0,1 0 0 0 0,-1 1 0 0 0,0-1-1 0 0,8 1 1 0 0,11-4-358 0 0,-14 4-1909 0 0,-9 1 910 0 0</inkml:trace>
  <inkml:trace contextRef="#ctx0" brushRef="#br0" timeOffset="1">44 169 7832 0 0,'0'0'832'0'0,"22"-4"1424"0"0,-6-1 424 0 0,-1 5 80 0 0,-5-4 23 0 0,6-2-1391 0 0,2 2-272 0 0,-9-6-64 0 0,1 6 0 0 0,6-2-832 0 0,-4 2-160 0 0,4 0-64 0 0,-1-2-832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28.28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141 75 1840 0 0,'0'-2'83'0'0,"-1"-20"10"0"0,0 16 2850 0 0,-1 0 0 0 0,1 0 0 0 0,0-11 0 0 0,0 15-2646 0 0,0 1 1 0 0,0 0 0 0 0,0 0 0 0 0,0-1-1 0 0,0 1 1 0 0,0 0 0 0 0,-1 0 0 0 0,1 0-1 0 0,0 1 1 0 0,-1-1 0 0 0,1 0 0 0 0,-1 0 0 0 0,-2 0 32 0 0,3 0 320 0 0,-3 2-303 0 0,0-1-1 0 0,0 1 0 0 0,1 0 0 0 0,-1 0 1 0 0,0 0-1 0 0,1 0 0 0 0,-1 1 0 0 0,1-1 1 0 0,-1 1-1 0 0,1 0 0 0 0,0 0 0 0 0,0 1 1 0 0,0-1-1 0 0,0 0 0 0 0,-3 5 0 0 0,4-5-285 0 0,1 1 0 0 0,-1 0 0 0 0,1 0 0 0 0,0-1 0 0 0,0 1 0 0 0,0 0 0 0 0,0 0 0 0 0,1 0 0 0 0,-1 0-1 0 0,1 0 1 0 0,0 1 0 0 0,0 2 0 0 0,0-2-30 0 0,-1-1 0 0 0,1 1 0 0 0,-1-1 0 0 0,1 1 0 0 0,-1-1 0 0 0,0 0 0 0 0,-3 7-1 0 0,-2 8-25 0 0,-13 127 50 0 0,15-99-46 0 0,2-21-49 0 0,2-1 0 0 0,3 42-1 0 0,-2-52 18 0 0,2 1 0 0 0,0-1 0 0 0,0 0 0 0 0,1 0-1 0 0,12 25 1 0 0,-15-37 18 0 0,0 0 0 0 0,0-1 0 0 0,0 1-1 0 0,0-1 1 0 0,0 0 0 0 0,1 1 0 0 0,-1-1-1 0 0,0 0 1 0 0,1 0 0 0 0,-1 0 0 0 0,1 0-1 0 0,2 1 1 0 0,-1 0-1 0 0,7 2-64 0 0,16-4 2 0 0,-25 0 69 0 0,-1 0-1 0 0,1 0 1 0 0,-1 0-1 0 0,0 0 0 0 0,1 0 1 0 0,-1 0-1 0 0,0-1 1 0 0,1 1-1 0 0,-1 0 1 0 0,1 0-1 0 0,-1 0 1 0 0,0-1-1 0 0,1 1 0 0 0,-1 0 1 0 0,0 0-1 0 0,0 0 1 0 0,1-1-1 0 0,-1 1 1 0 0,0 0-1 0 0,0-1 1 0 0,1 1-1 0 0,-1 0 0 0 0,0-1 1 0 0,0-6 23 0 0,-1 6-21 0 0,1 0-1 0 0,0 0 1 0 0,0 1 0 0 0,0-1-1 0 0,0 0 1 0 0,0 0 0 0 0,-1 0-1 0 0,2 0 1 0 0,-1 0 0 0 0,0 1-1 0 0,0-1 1 0 0,0 0 0 0 0,0 0-1 0 0,0 0 1 0 0,1-1 0 0 0,4-6 35 0 0,-4 7-32 0 0,-1 0 0 0 0,1 0-1 0 0,0 1 1 0 0,-1-2 0 0 0,1 1 0 0 0,-1 0 0 0 0,1 0 0 0 0,-1 0-1 0 0,0 0 1 0 0,0 0 0 0 0,1 0 0 0 0,-1 0 0 0 0,0-1 0 0 0,0 1-1 0 0,0 0 1 0 0,0 0 0 0 0,0 0 0 0 0,0 0 0 0 0,0 0 0 0 0,-1-1-1 0 0,1-1 1 0 0,-1 1 14 0 0,1 0 0 0 0,0 0-1 0 0,1-1 1 0 0,-1 1 0 0 0,0 0 0 0 0,1 0-1 0 0,-1 0 1 0 0,1 0 0 0 0,0 0 0 0 0,0 0-1 0 0,-1 0 1 0 0,1 0 0 0 0,2-3 0 0 0,2-5 59 0 0,-5 10-75 0 0,0 0 0 0 0,1-1 0 0 0,-1 1 0 0 0,0-1-1 0 0,0 1 1 0 0,0-1 0 0 0,0 1 0 0 0,0-1 0 0 0,-1 1-1 0 0,1 0 1 0 0,0-1 0 0 0,0 1 0 0 0,0-1 0 0 0,0 1 0 0 0,0-1-1 0 0,-1 1 1 0 0,1 0 0 0 0,0-1 0 0 0,0 1 0 0 0,0 0 0 0 0,-1-1-1 0 0,1 1 1 0 0,0 0 0 0 0,-1-1 0 0 0,1 1 0 0 0,0 0 0 0 0,-1-1-1 0 0,1 1 1 0 0,0 0 0 0 0,-1 0 0 0 0,1-1 0 0 0,-1 1-1 0 0,1 0 1 0 0,0 0 0 0 0,-1 0 0 0 0,1 0 0 0 0,-1 0 0 0 0,1 0-1 0 0,-1 0 1 0 0,1 0 0 0 0,-1 0 0 0 0,-1-1 11 0 0,-1 1 0 0 0,1-1 1 0 0,0 1-1 0 0,0 0 0 0 0,-1 0 0 0 0,1 0 1 0 0,-3 0-1 0 0,-38 15 56 0 0,22-7-182 0 0,19-7 80 0 0,-1 1 1 0 0,1-1 0 0 0,0 0-1 0 0,-1 1 1 0 0,1 0-1 0 0,-4 3 1 0 0,-5 4-325 0 0,10-8 55 0 0,1 2-1541 0 0,0-2 1520 0 0,0 0-1 0 0,0 0 0 0 0,0 0 1 0 0,0 0-1 0 0,0 0 1 0 0,0 0-1 0 0,0 0 1 0 0,0 0-1 0 0,0 0 1 0 0,1 0-1 0 0,-1 0 1 0 0,0 0-1 0 0,1 0 0 0 0,-1 0 1 0 0,0-1-1 0 0,1 1 1 0 0,-1 0-1 0 0,1 0 1 0 0,0 1-1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28.688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1 266 10856 0 0,'0'0'3502'0'0,"1"3"-2211"0"0,1 4-294 0 0,0 0 0 0 0,-1 0 0 0 0,0 0 0 0 0,0 12 0 0 0,4 16 247 0 0,-3-25-1162 0 0,1 0 0 0 0,0-1 0 0 0,1 1 1 0 0,0-1-1 0 0,1 1 0 0 0,-1-1 0 0 0,12 14 0 0 0,-12-19-76 0 0,-1-1-1 0 0,1 0 0 0 0,0 0 1 0 0,0 0-1 0 0,0 0 0 0 0,0-1 1 0 0,0 0-1 0 0,1 1 0 0 0,-1-2 1 0 0,1 1-1 0 0,8 2 0 0 0,-11-4-3 0 0,0 0 1 0 0,0 0-1 0 0,0 0 0 0 0,0 0 0 0 0,0 0 0 0 0,0 0 0 0 0,1-1 1 0 0,-2 1-1 0 0,1-1 0 0 0,0 1 0 0 0,0-1 0 0 0,0 0 0 0 0,0 0 1 0 0,0 0-1 0 0,0 0 0 0 0,2-2 0 0 0,1 0 80 0 0,-1 0 0 0 0,0-1 0 0 0,0 1 0 0 0,-1-1-1 0 0,6-6 1 0 0,-1-1 109 0 0,0-1 0 0 0,-1 0 0 0 0,0 0 0 0 0,-1-1 0 0 0,0 0-1 0 0,6-19 1 0 0,-5 9 140 0 0,-1-1 0 0 0,5-41-1 0 0,-9 39-124 0 0,-1 15-113 0 0,0 1-1 0 0,0-1 0 0 0,-1 1 1 0 0,-1-1-1 0 0,-2-14 0 0 0,1 17-61 0 0,0 1-1 0 0,0 0 1 0 0,0 0 0 0 0,-1 0-1 0 0,0 0 1 0 0,-1 0-1 0 0,0 0 1 0 0,0 1 0 0 0,0 0-1 0 0,-1 0 1 0 0,-8-10-1 0 0,9 14-46 0 0,1-1-1 0 0,0 1 0 0 0,0-1 0 0 0,-1 1 0 0 0,1 0 1 0 0,-1 0-1 0 0,0 1 0 0 0,0-1 0 0 0,0 1 0 0 0,0 0 1 0 0,1 0-1 0 0,-1 0 0 0 0,-1 1 0 0 0,1-1 0 0 0,0 1 1 0 0,0 0-1 0 0,0 0 0 0 0,0 0 0 0 0,0 1 0 0 0,0-1 1 0 0,0 1-1 0 0,0 0 0 0 0,-4 1 0 0 0,1 1-220 0 0,0 0 0 0 0,0 0 0 0 0,1 1 0 0 0,-1 0 0 0 0,1 0 0 0 0,-8 7 0 0 0,-6 6-7210 0 0,9-4 86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6:04.87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28 165 10592 0 0,'-1'1'818'0'0,"0"0"-769"0"0,-1 1 0 0 0,1-1 0 0 0,0 0 0 0 0,0 1 0 0 0,0-1 0 0 0,0 1 0 0 0,0-1-1 0 0,1 1 1 0 0,-1 0 0 0 0,0 2 0 0 0,-3 4 683 0 0,3-6-401 0 0,0 0 0 0 0,1 0 1 0 0,-1 0-1 0 0,0 0 0 0 0,1 0 1 0 0,0 0-1 0 0,-1 0 1 0 0,1 0-1 0 0,0 3 0 0 0,0-3-204 0 0,0-1 0 0 0,0 1 0 0 0,0 0 0 0 0,-1-1 0 0 0,1 1 0 0 0,0-1-1 0 0,-1 1 1 0 0,1-1 0 0 0,-1 1 0 0 0,0 1 0 0 0,0-1 22 0 0,1 0-1 0 0,-1 0 1 0 0,1 0 0 0 0,0 1 0 0 0,0-1 0 0 0,0 0 0 0 0,0 1-1 0 0,0-1 1 0 0,0 0 0 0 0,1 0 0 0 0,-1 0 0 0 0,1 1-1 0 0,1 3 1 0 0,1 7 216 0 0,-2-3-273 0 0,2 12 40 0 0,-3-20-263 0 0,6 8-1386 0 0</inkml:trace>
  <inkml:trace contextRef="#ctx0" brushRef="#br0" timeOffset="1">45 0 15288 0 0,'1'1'52'0'0,"-1"-1"1"0"0,0 1-1 0 0,0 0 1 0 0,1-1 0 0 0,-1 1-1 0 0,0-1 1 0 0,0 1-1 0 0,0 0 1 0 0,0-1 0 0 0,0 1-1 0 0,0 0 1 0 0,0-1-1 0 0,0 1 1 0 0,0-1 0 0 0,0 1-1 0 0,0 1 1 0 0,-2 20 732 0 0,3-17-432 0 0,-1 0-1 0 0,1 0 0 0 0,0 0 0 0 0,0 0 1 0 0,3 6-1 0 0,-2-6 103 0 0,-1 0 1 0 0,1 0-1 0 0,-1 1 1 0 0,0-1-1 0 0,0 8 1 0 0,-1-5-234 0 0,1-1-1 0 0,0 0 1 0 0,1 0 0 0 0,-1 0 0 0 0,4 7-1 0 0,2 13 62 0 0,-3-16-261 0 0,1 0 0 0 0,-1 0-1 0 0,11 17 1 0 0,-3-6-25 0 0,-5-8-90 0 0,-5-8-108 0 0,1 0 0 0 0,0 0 0 0 0,0 0-1 0 0,0-1 1 0 0,1 1 0 0 0,0-1 0 0 0,0 0 0 0 0,0 0-1 0 0,7 6 1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29.11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0 10592 0 0,'0'0'6858'0'0,"0"3"-4997"0"0,0 310 1819 0 0,2-268-4876 0 0,7 48-1 0 0,-4-75-3904 0 0,1-2-1572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29.51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22 113 10592 0 0,'-2'0'155'0'0,"1"-1"-102"0"0,0 1 0 0 0,0 0-1 0 0,0 0 1 0 0,0-1 0 0 0,0 1-1 0 0,1-1 1 0 0,-1 1 0 0 0,0 0 0 0 0,0-1-1 0 0,0 0 1 0 0,1 1 0 0 0,-1-1-1 0 0,0 1 1 0 0,1-1 0 0 0,-1 0-1 0 0,1 0 1 0 0,-1 0 0 0 0,-3-10 614 0 0,7 8-175 0 0,-2 3-227 0 0,6-10 1452 0 0,0 1 0 0 0,1 0 0 0 0,12-9 1 0 0,-15 13-1358 0 0,0 1 1 0 0,0 0 0 0 0,1 0 0 0 0,0 1 0 0 0,0 0-1 0 0,0 0 1 0 0,0 0 0 0 0,0 0 0 0 0,1 1-1 0 0,-1 0 1 0 0,10-1 0 0 0,-10 2-192 0 0,-4 0-92 0 0,0 1 1 0 0,1-1 0 0 0,-1 1-1 0 0,0 0 1 0 0,0 0 0 0 0,0 0 0 0 0,1 0-1 0 0,-1 0 1 0 0,0 0 0 0 0,0 1-1 0 0,0-1 1 0 0,0 1 0 0 0,1-1-1 0 0,-1 1 1 0 0,3 1 0 0 0,-3-1-44 0 0,-2-1-24 0 0,1 0-1 0 0,0 0 1 0 0,0 0 0 0 0,0 0-1 0 0,-1 1 1 0 0,1-1 0 0 0,0 0-1 0 0,0 1 1 0 0,-1-1 0 0 0,1 0-1 0 0,0 1 1 0 0,-1-1 0 0 0,1 1-1 0 0,0-1 1 0 0,-1 1 0 0 0,1-1-1 0 0,-1 1 1 0 0,1 0 0 0 0,-1-1 0 0 0,2 2-1 0 0,1 3-36 0 0,1 0 0 0 0,-1 1 0 0 0,0 0-1 0 0,0 0 1 0 0,-1 0 0 0 0,1 0 0 0 0,-1 0 0 0 0,-1 0-1 0 0,1 0 1 0 0,-1 1 0 0 0,0-1 0 0 0,0 1 0 0 0,-1-1-1 0 0,0 0 1 0 0,0 1 0 0 0,-1-1 0 0 0,0 1 0 0 0,0-1-1 0 0,0 1 1 0 0,-4 9 0 0 0,-2 14-228 0 0,3-13-206 0 0,-2 0 0 0 0,0 0 1 0 0,-12 24-1 0 0,8-20-54 0 0,-23 37-1198 0 0,20-36 1074 0 0,0-3-306 0 0,-20 24-1 0 0,9-11 77 0 0,22-31 844 0 0,1 0-1 0 0,0 1 0 0 0,-1-1 1 0 0,1 0-1 0 0,-1 1 0 0 0,1-1 1 0 0,-1 0-1 0 0,1 0 0 0 0,-1-1 1 0 0,0 1-1 0 0,1 0 0 0 0,-1 0 0 0 0,-2 0 1 0 0,2-1 4 0 0,1 1 1 0 0,-1 0-1 0 0,0-1 0 0 0,1 1 1 0 0,-1 0-1 0 0,0 0 0 0 0,1 0 1 0 0,-4 3 1867 0 0,12-13-738 0 0,25-11 403 0 0,-24 15-1266 0 0,0 1 0 0 0,0-1 0 0 0,0 2 0 0 0,0-1 0 0 0,1 1 0 0 0,0 1 0 0 0,-1 0 0 0 0,10-2 0 0 0,8-2 50 0 0,-8 1-240 0 0,0 1 1 0 0,20-1 0 0 0,16-5-178 0 0,-44 7-488 0 0,0 0 0 0 0,0 0 1 0 0,0-1-1 0 0,0 0 0 0 0,-1 0 0 0 0,0-1 0 0 0,0-1 1 0 0,0 1-1 0 0,16-15 0 0 0,-8 7-1117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29.88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81 137 6912 0 0,'-2'2'4121'0'0,"-14"9"-1226"0"0,13-9-2576 0 0,1-1 0 0 0,-1 1 0 0 0,1-1 0 0 0,-1 1 0 0 0,1 0 0 0 0,0 0 0 0 0,0 0 0 0 0,0 0 0 0 0,0 1-1 0 0,0-1 1 0 0,0 1 0 0 0,1-1 0 0 0,-1 1 0 0 0,1-1 0 0 0,-1 1 0 0 0,1 0 0 0 0,-1 4 0 0 0,-10 36 1293 0 0,9-33-1441 0 0,0-1-1 0 0,0 0 1 0 0,1 1 0 0 0,1 0 0 0 0,0 0 0 0 0,0-1-1 0 0,0 1 1 0 0,2 15 0 0 0,0-21-109 0 0,-1 0-1 0 0,1 0 1 0 0,0 0 0 0 0,0-1-1 0 0,1 1 1 0 0,-1 0 0 0 0,1-1-1 0 0,0 1 1 0 0,0-1 0 0 0,0 1-1 0 0,0-1 1 0 0,0 0 0 0 0,1 0-1 0 0,0 0 1 0 0,-1 0 0 0 0,1 0-1 0 0,0-1 1 0 0,0 1 0 0 0,1-1-1 0 0,-1 0 1 0 0,0 0 0 0 0,1 0 0 0 0,-1 0-1 0 0,1-1 1 0 0,0 0 0 0 0,0 1-1 0 0,-1-1 1 0 0,1 0 0 0 0,0-1-1 0 0,5 1 1 0 0,-1-1 77 0 0,1 0 1 0 0,-1-1-1 0 0,0 0 0 0 0,0 0 1 0 0,0-1-1 0 0,10-3 0 0 0,-15 4-86 0 0,1 0-1 0 0,-1-1 1 0 0,0 0 0 0 0,1 0-1 0 0,-1 0 1 0 0,0 0-1 0 0,0 0 1 0 0,0-1-1 0 0,-1 1 1 0 0,1-1 0 0 0,0 0-1 0 0,-1 0 1 0 0,0 0-1 0 0,0 0 1 0 0,0 0 0 0 0,2-4-1 0 0,8-19 369 0 0,10-30 0 0 0,-19 47-317 0 0,-1-1 0 0 0,0 1-1 0 0,0-1 1 0 0,-1 0 0 0 0,0 0-1 0 0,-1-19 1 0 0,-1-11-119 0 0,2 29-8 0 0,-1 1 0 0 0,-1 0-1 0 0,-1-12 1 0 0,1 18 6 0 0,0 1 0 0 0,0-1 0 0 0,0 1 0 0 0,-1-1-1 0 0,1 1 1 0 0,-1 0 0 0 0,0-1 0 0 0,0 1 0 0 0,0 0 0 0 0,0 0 0 0 0,0 1 0 0 0,-5-6-1 0 0,-2 1-352 0 0,1 0-1 0 0,-1 0 0 0 0,-14-7 0 0 0,19 11 48 0 0,-1 1 0 0 0,0 0 0 0 0,1 0 0 0 0,-1 0 0 0 0,0 1 0 0 0,0-1 0 0 0,0 1 0 0 0,-1 0 0 0 0,-5 0 0 0 0,-4-4-6274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0.30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87 3224 0 0,'1'-2'240'0'0,"3"-4"1308"0"0,23-13 15171 0 0,-21 28-15957 0 0,-3-2-613 0 0,-3-4-104 0 0,1 0 0 0 0,0-1 0 0 0,1 1 0 0 0,-1-1 0 0 0,0 1 0 0 0,1-1 1 0 0,-1 0-1 0 0,1 1 0 0 0,0-1 0 0 0,3 3 0 0 0,4 5 37 0 0,-8-6-62 0 0,1-1-1 0 0,0 0 0 0 0,0 0 0 0 0,0-1 1 0 0,0 1-1 0 0,3 3 0 0 0,4 2-7 0 0,4-3 12 0 0,-10-5 29 0 0,0 0-1 0 0,0 1 1 0 0,0-2 0 0 0,1 1-1 0 0,-1 0 1 0 0,0-1-1 0 0,0 1 1 0 0,0-1 0 0 0,0 0-1 0 0,0 0 1 0 0,0 0-1 0 0,0 0 1 0 0,0-1 0 0 0,-1 1-1 0 0,1-1 1 0 0,5-3-1 0 0,-5 2 46 0 0,0 1 0 0 0,0 0 0 0 0,0-1 0 0 0,0 0-1 0 0,-1 0 1 0 0,1 0 0 0 0,-1 0 0 0 0,0 0-1 0 0,0 0 1 0 0,0-1 0 0 0,0 1 0 0 0,2-7 0 0 0,-3 4 2 0 0,0 0 0 0 0,0-1 0 0 0,-1 1 0 0 0,1 0 0 0 0,-2-1 0 0 0,1 1 0 0 0,-3-12 0 0 0,2 16-104 0 0,0 0 0 0 0,0 0 0 0 0,0 1 1 0 0,0-1-1 0 0,0 0 0 0 0,-1 1 1 0 0,1-1-1 0 0,-1 1 0 0 0,1-1 0 0 0,-1 1 1 0 0,1 0-1 0 0,-1-1 0 0 0,0 1 1 0 0,0 0-1 0 0,0 0 0 0 0,1 0 0 0 0,-1 1 1 0 0,0-1-1 0 0,0 0 0 0 0,0 1 1 0 0,0-1-1 0 0,0 1 0 0 0,-1 0 0 0 0,1-1 1 0 0,-3 1-1 0 0,-2 0-487 0 0,0 0 0 0 0,1 0 0 0 0,-1 0-1 0 0,0 1 1 0 0,0 0 0 0 0,-11 3 0 0 0,-4 5-1380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0.72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41 1 11976 0 0,'-32'55'922'0'0,"31"-53"-902"0"0,0 0 1 0 0,-1 0-1 0 0,2-1 0 0 0,-1 1 0 0 0,0 0 1 0 0,0 0-1 0 0,1 0 0 0 0,-1 0 0 0 0,0 4 0 0 0,4-11 490 0 0,-2-6 996 0 0,-1 10-1298 0 0,0 0 0 0 0,1 0 0 0 0,-1 0 0 0 0,1 0 0 0 0,-1 0 0 0 0,1 0 0 0 0,-1 0 1 0 0,1 0-1 0 0,0 0 0 0 0,-1 0 0 0 0,1 0 0 0 0,0 0 0 0 0,0 0 0 0 0,0 0 1 0 0,0 1-1 0 0,0-1 0 0 0,0 0 0 0 0,2-1 953 0 0,-3 2-1122 0 0,0 0-1 0 0,0 1 0 0 0,0-1 0 0 0,0 0 0 0 0,0 0 0 0 0,0 0 0 0 0,0 0 0 0 0,1 1 1 0 0,-1-1-1 0 0,0 0 0 0 0,0 0 0 0 0,0 0 0 0 0,0 0 0 0 0,0 1 0 0 0,0-1 0 0 0,0 0 1 0 0,0 0-1 0 0,0 0 0 0 0,1 0 0 0 0,-1 0 0 0 0,0 1 0 0 0,0-1 0 0 0,0 0 1 0 0,0 0-1 0 0,0 0 0 0 0,1 0 0 0 0,-1 0 0 0 0,0 0 0 0 0,0 0 0 0 0,0 0 0 0 0,1 0 1 0 0,-1 1 23 0 0,1-1 0 0 0,-1 0 0 0 0,1 0 1 0 0,-1 1-1 0 0,0-1 0 0 0,1 0 0 0 0,-1 0 1 0 0,1 1-1 0 0,-1-1 0 0 0,0 1 1 0 0,1-1-1 0 0,-1 0 0 0 0,0 1 0 0 0,1-1 1 0 0,-1 1-1 0 0,0-1 0 0 0,0 1 0 0 0,1-1 1 0 0,-1 0-1 0 0,0 2 0 0 0,4 10 266 0 0,-2-8-284 0 0,0 0 0 0 0,0 1 0 0 0,-1-1 0 0 0,0 0 0 0 0,0 0-1 0 0,0 1 1 0 0,0-1 0 0 0,-1 1 0 0 0,1-1 0 0 0,-1 1 0 0 0,-1-1 0 0 0,1 1 0 0 0,0-1 0 0 0,-1 0 0 0 0,-2 9 0 0 0,-1-4 18 0 0,0 0-48 0 0,1-1 0 0 0,0 1 0 0 0,-3 13 0 0 0,6-19-27 0 0,-1 0-1 0 0,1 0 1 0 0,0 1-1 0 0,0-1 1 0 0,1 0-1 0 0,-1 0 1 0 0,1 0-1 0 0,-1 1 1 0 0,1-1-1 0 0,0 0 1 0 0,0 0-1 0 0,0 0 1 0 0,2 3-1 0 0,0-1-159 0 0,-2-1-1 0 0,1 0 0 0 0,0 0 0 0 0,-1 1 0 0 0,0-1 1 0 0,0 0-1 0 0,0 1 0 0 0,0 7 0 0 0,-1-9 3 0 0,1 0 0 0 0,-1 0 0 0 0,1 0 0 0 0,0 0-1 0 0,0 0 1 0 0,0 0 0 0 0,1 0 0 0 0,-1 0 0 0 0,1-1-1 0 0,-1 1 1 0 0,1-1 0 0 0,0 1 0 0 0,0-1 0 0 0,0 0-1 0 0,0 1 1 0 0,1-1 0 0 0,4 3 0 0 0,-3-1-130 0 0,23 13-1449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1.21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173 166 15144 0 0,'0'0'1371'0'0,"-2"0"-1129"0"0,-9 0-276 0 0,-3-1 1260 0 0,-25 4 0 0 0,35-2-1108 0 0,1 0 1 0 0,-1-1-1 0 0,0 2 1 0 0,0-1 0 0 0,0 0-1 0 0,1 1 1 0 0,-1 0 0 0 0,1 0-1 0 0,-1 0 1 0 0,1 0-1 0 0,-4 3 1 0 0,-12 8 51 0 0,17-12-165 0 0,0 1 0 0 0,-1-1 0 0 0,1 0 0 0 0,0 1 0 0 0,0 0 0 0 0,0-1 0 0 0,0 1 0 0 0,0 0 0 0 0,0 0 0 0 0,0 0 0 0 0,1 0 0 0 0,-1 0 0 0 0,1 1-1 0 0,-1-1 1 0 0,-1 5 0 0 0,-2 7-5 0 0,4-13 0 0 0,1 0 0 0 0,0-1 0 0 0,-1 1 0 0 0,1 0 0 0 0,0 0 0 0 0,-1-1 0 0 0,1 1 0 0 0,0 0 1 0 0,0 0-1 0 0,0 0 0 0 0,0-1 0 0 0,0 1 0 0 0,0 0 0 0 0,0 0 0 0 0,0 0 0 0 0,0 1 0 0 0,2 2-2 0 0,0 1 0 0 0,0-1-1 0 0,0 0 1 0 0,6 8 0 0 0,-2 3-44 0 0,-6-13 42 0 0,0-1-1 0 0,0 1 1 0 0,1-1 0 0 0,-1 1-1 0 0,1-1 1 0 0,-1 1 0 0 0,1-1-1 0 0,0 1 1 0 0,0-1-1 0 0,-1 0 1 0 0,1 1 0 0 0,0-1-1 0 0,1 1 1 0 0,44 23-81 0 0,11 8 31 0 0,-56-32 54 0 0,1 1 0 0 0,-1-1 0 0 0,1 0 0 0 0,0 1 0 0 0,-1-1 0 0 0,1 0 0 0 0,0 0 0 0 0,0 0 0 0 0,-1-1 0 0 0,1 1 0 0 0,0 0 0 0 0,0-1 0 0 0,3 1 0 0 0,-4-1 0 0 0,0 1 0 0 0,0-1 0 0 0,0 0 0 0 0,0 1 0 0 0,1-1 0 0 0,-1 0 0 0 0,0 1 0 0 0,0 0 0 0 0,0-1 0 0 0,0 1 0 0 0,0 0 0 0 0,0-1 0 0 0,0 1 0 0 0,0 0 0 0 0,1 2 0 0 0,21 18 75 0 0,-22-21-93 0 0,-1 0 0 0 0,0 1 0 0 0,1-1 0 0 0,-1 0 0 0 0,0 1 0 0 0,1-1 0 0 0,-1 1 0 0 0,0-1 0 0 0,0 1 0 0 0,0-1 0 0 0,1 1 0 0 0,-1-1-1 0 0,0 1 1 0 0,0-1 0 0 0,0 1 0 0 0,0-1 0 0 0,0 1 0 0 0,0-1 0 0 0,0 1 0 0 0,0-1 0 0 0,0 1 0 0 0,0-1 0 0 0,0 1 0 0 0,0-1 0 0 0,0 1 0 0 0,0-1 0 0 0,0 1 0 0 0,-1-1 0 0 0,1 1 0 0 0,0-1 0 0 0,0 1 0 0 0,0-1 0 0 0,-1 1 0 0 0,1-1-1 0 0,0 0 1 0 0,-1 1 0 0 0,1-1 0 0 0,0 1 0 0 0,-2 0 0 0 0,-14 9-895 0 0,15-9 856 0 0,-3-1-398 0 0,-17-3-77 0 0,17 3 489 0 0,1 0 0 0 0,0 0 0 0 0,0-1 0 0 0,0 1 0 0 0,-1-1 0 0 0,1 0 0 0 0,0 0 0 0 0,-4-1-1 0 0,6 0 43 0 0,0 1 0 0 0,0 0 0 0 0,0-1 0 0 0,0 1 0 0 0,0 0 0 0 0,1-1 0 0 0,-1 1 0 0 0,1-1 0 0 0,-1 1 0 0 0,1-1 0 0 0,-1 0 0 0 0,1 1 0 0 0,0-1 0 0 0,0 1 0 0 0,0-1 0 0 0,0 1 0 0 0,0-1 0 0 0,0 0 0 0 0,1-1 0 0 0,-1-2 59 0 0,0 1 1 0 0,1 0-1 0 0,0 0 0 0 0,0 0 1 0 0,0 0-1 0 0,3-6 0 0 0,5-7 238 0 0,-3 5-42 0 0,1 1-1 0 0,7-10 0 0 0,13-27 787 0 0,52-46 1134 0 0,-59 68-1553 0 0,-17 22-496 0 0,0-1-1 0 0,0 1 1 0 0,1 0-1 0 0,-1 0 1 0 0,1 0-1 0 0,0 1 0 0 0,6-5 1 0 0,14-9 312 0 0,-23 16-105 0 0,2 1-224 0 0,0 0-82 0 0,0 0 1 0 0,1 1-1 0 0,-1-1 0 0 0,0 1 0 0 0,0 0 1 0 0,5 2-1 0 0,-7-3-25 0 0,0 0 0 0 0,0 1 0 0 0,0-1 0 0 0,0 1 0 0 0,0-1 0 0 0,0 1 0 0 0,0-1-1 0 0,0 1 1 0 0,-1 0 0 0 0,1-1 0 0 0,0 1 0 0 0,0 0 0 0 0,-1 0 0 0 0,1 0 0 0 0,0-1 0 0 0,-1 1 0 0 0,1 0 0 0 0,-1 0 0 0 0,1 0 0 0 0,-1 0 0 0 0,0 0-1 0 0,1 0 1 0 0,-1 0 0 0 0,0 0 0 0 0,1 2 0 0 0,-2 6-1 0 0,1-8 0 0 0,0 1 0 0 0,0-1 0 0 0,0 1 0 0 0,0-1 0 0 0,0 1 0 0 0,0-1 0 0 0,0 1 0 0 0,1-1 0 0 0,-1 1 0 0 0,1-1 0 0 0,0 3 0 0 0,1 0 0 0 0,-1 0 0 0 0,1 0 0 0 0,-1 0 0 0 0,0 0 0 0 0,0 0 0 0 0,0 1 0 0 0,-1-1 0 0 0,0 0 0 0 0,0 6 0 0 0,1-5-9 0 0,-1-1 1 0 0,1 1-1 0 0,0-1 0 0 0,0 1 0 0 0,1-1 0 0 0,-1 1 0 0 0,1-1 0 0 0,3 5 1 0 0,-3-5-20 0 0,-1 0 0 0 0,1 0 1 0 0,0 0-1 0 0,-1 0 1 0 0,0 0-1 0 0,0 0 0 0 0,0 0 1 0 0,0 5-1 0 0,-3 5-125 0 0,2-11 100 0 0,-1 0 0 0 0,1 0-1 0 0,0 0 1 0 0,-1 0-1 0 0,2 5 1 0 0,0-3 9 0 0,0 1 1 0 0,0-1-1 0 0,-1 0 1 0 0,0 1-1 0 0,0-1 0 0 0,0 0 1 0 0,0 1-1 0 0,-1-1 1 0 0,-2 10-1 0 0,2-11 60 0 0,1 0-1 0 0,0 1 1 0 0,0-1 0 0 0,0 0-1 0 0,0 1 1 0 0,1-1-1 0 0,0 1 1 0 0,0-1 0 0 0,0 0-1 0 0,0 0 1 0 0,1 0 0 0 0,-1 0-1 0 0,1 0 1 0 0,4 6 0 0 0,-6-10-33 0 0,0 1 1 0 0,1-1 0 0 0,-1 1-1 0 0,0-1 1 0 0,1 0 0 0 0,-1 1-1 0 0,0-1 1 0 0,1 0 0 0 0,-1 1-1 0 0,1-1 1 0 0,-1 0 0 0 0,1 0-1 0 0,-1 1 1 0 0,1-1 0 0 0,-1 0-1 0 0,0 0 1 0 0,2 0 0 0 0,2 2-25 0 0,-3-2 32 0 0,14 6-13 0 0,9-9 22 0 0,-8-2 0 0 0,-13 3 49 0 0,0-1-1 0 0,0 1 1 0 0,-1-1 0 0 0,1 1-1 0 0,-1-1 1 0 0,1 0 0 0 0,-1 0-1 0 0,0 0 1 0 0,0 0-1 0 0,0 0 1 0 0,0 0 0 0 0,-1-1-1 0 0,2-3 1 0 0,1-6 231 0 0,-1 0-1 0 0,3-18 1 0 0,2-9-72 0 0,-6 33-152 0 0,0 0 0 0 0,-1 0 1 0 0,0 0-1 0 0,0 0 0 0 0,-1 0 0 0 0,0 0 0 0 0,0 0 0 0 0,-1 0 0 0 0,0 0 0 0 0,-1-8 1 0 0,1 9 55 0 0,0 0 1 0 0,1 0 0 0 0,0 0 0 0 0,1 0 0 0 0,-1 0-1 0 0,3-9 1 0 0,-2 10-53 0 0,0 0 0 0 0,0 0 0 0 0,0 0 0 0 0,-1 0 0 0 0,0-1 0 0 0,0 1 0 0 0,-1 0 0 0 0,1 0 0 0 0,-2-7 0 0 0,-2 3-19 0 0,0-4 29 0 0,0 0 1 0 0,-4-23-1 0 0,8 33-69 0 0,-1 1 0 0 0,1 0 1 0 0,0 0-1 0 0,-1-1 0 0 0,0 1 1 0 0,1 0-1 0 0,-1 0 0 0 0,0 0 0 0 0,0 0 1 0 0,0 0-1 0 0,0 0 0 0 0,-2-2 0 0 0,0 2-1 0 0,0-1 0 0 0,0 1-1 0 0,0-1 1 0 0,0 1-1 0 0,-1 0 1 0 0,-3-2-1 0 0,2 2-78 0 0,0 0 0 0 0,0-1 0 0 0,1 2 0 0 0,-11-4 0 0 0,14 5 57 0 0,0 0 0 0 0,-1 0 0 0 0,1 0 1 0 0,0-1-1 0 0,0 1 0 0 0,0 0 0 0 0,0 0 0 0 0,0 0 0 0 0,0 1 0 0 0,-1-1 0 0 0,1 0 0 0 0,0 0 0 0 0,0 1 1 0 0,0-1-1 0 0,0 0 0 0 0,0 1 0 0 0,0-1 0 0 0,0 1 0 0 0,0 0 0 0 0,0-1 0 0 0,0 1 0 0 0,0 0 0 0 0,1-1 1 0 0,-1 1-1 0 0,0 0 0 0 0,0 0 0 0 0,1 0 0 0 0,-1 0 0 0 0,-1 1 0 0 0,0 2-192 0 0,0 0 0 0 0,-1 0 0 0 0,0 0 0 0 0,-5 4-1 0 0,-7 12-619 0 0,11-14 457 0 0,1-3 48 0 0,1 1 0 0 0,0-1 0 0 0,0 1 0 0 0,0-1 0 0 0,0 1-1 0 0,1 0 1 0 0,-1 0 0 0 0,1-1 0 0 0,-1 6 0 0 0,4 19-1774 0 0,-6 1-9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1.944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43 11976 0 0,'10'31'546'0'0,"-8"-24"-10"0"0,1-8-344 0 0,6-2 433 0 0,0 0 1 0 0,13-8-1 0 0,-12 6 384 0 0,-1 1 0 0 0,20-7 0 0 0,97-26-349 0 0,-109 31-1402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2.47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0 125 14456 0 0,'0'0'3589'0'0,"12"4"-533"0"0,1-5-1834 0 0,21-5-1 0 0,-9 2-454 0 0,-22 3-653 0 0,1 1-1 0 0,-1-1 0 0 0,0 0 1 0 0,0-1-1 0 0,1 1 0 0 0,2-2 1 0 0,12-5 174 0 0,-7 3-194 0 0,-1 0 0 0 0,1 0 0 0 0,-1-1 1 0 0,15-10-1 0 0,-2 0-111 0 0,-18 13-147 0 0,-1-1 1 0 0,1 1-1 0 0,5-8 0 0 0,14-10-3659 0 0,-13 16-4034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2.852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8 0 16208 0 0,'0'0'1469'0'0,"0"2"-1208"0"0,0 10 946 0 0,0 0 0 0 0,-4 19 0 0 0,2-19-434 0 0,1-1 0 0 0,1 1 0 0 0,1 18 0 0 0,0-5-134 0 0,-1 5-318 0 0,5 35-1 0 0,-4-35-337 0 0,-1-22-31 0 0,0-1-1 0 0,1 1 1 0 0,2 10 0 0 0,-3-16 35 0 0,27 99-237 0 0,-27-100 143 0 0,1 0 0 0 0,-1 0 0 0 0,0 0 0 0 0,1 1 0 0 0,-1-1 0 0 0,1 0 0 0 0,-1 0 0 0 0,1 0 0 0 0,0-1 0 0 0,-1 1 0 0 0,1 0 0 0 0,0 0 0 0 0,0 0 0 0 0,0 0 0 0 0,0-1 0 0 0,0 1 0 0 0,0 0 0 0 0,1 0 0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3.25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54 1 15664 0 0,'0'0'1417'0'0,"-2"1"-1167"0"0,0 1-143 0 0,0 0-1 0 0,0 0 0 0 0,0 0 1 0 0,0 0-1 0 0,1 0 0 0 0,-1 0 1 0 0,1 0-1 0 0,-1 0 0 0 0,1 1 1 0 0,0-1-1 0 0,-2 5 0 0 0,-8 33 3332 0 0,7-23-2453 0 0,-2 11-474 0 0,2 0 0 0 0,1 1 0 0 0,1-1 0 0 0,1 35 0 0 0,1-53-529 0 0,0 4 18 0 0,1 0 0 0 0,0 0 0 0 0,1 0 0 0 0,0 0 0 0 0,1-1 0 0 0,1 1 0 0 0,6 15 0 0 0,-8-26 0 0 0,0 1 0 0 0,0 0 0 0 0,1 0 0 0 0,0-1 0 0 0,-1 1 0 0 0,1-1 0 0 0,5 3 0 0 0,3 6 0 0 0,-9-9 0 0 0,0 0 0 0 0,1-1 0 0 0,-1 0 0 0 0,0 0 0 0 0,1 1 0 0 0,-1-2 0 0 0,1 1 0 0 0,0 0 0 0 0,0 0 0 0 0,0-1 0 0 0,0 1 0 0 0,0-1 0 0 0,5 1 0 0 0,-7-1 0 0 0,1-1 0 0 0,-1 1 0 0 0,1-1 0 0 0,-1 0 0 0 0,0 1 0 0 0,1-1 0 0 0,-1 0 0 0 0,1 0 0 0 0,-1 0 0 0 0,1 0 0 0 0,-1 0 0 0 0,0 0 0 0 0,1-1 0 0 0,1 1 0 0 0,0-2 0 0 0,0 2 3 0 0,0-1 0 0 0,-1 0-1 0 0,1 0 1 0 0,0 0 0 0 0,-1 0 0 0 0,1-1 0 0 0,-1 1-1 0 0,0-1 1 0 0,1 1 0 0 0,-1-1 0 0 0,0 0-1 0 0,0 0 1 0 0,0 0 0 0 0,0 0 0 0 0,0 0-1 0 0,-1 0 1 0 0,1-1 0 0 0,-1 1 0 0 0,1 0-1 0 0,0-4 1 0 0,1 1 74 0 0,-1-1 0 0 0,0 0 0 0 0,0 0 1 0 0,-1 1-1 0 0,1-1 0 0 0,-1 0 0 0 0,0 0 0 0 0,-1-8 0 0 0,0 12-117 0 0,0-1 0 0 0,-1 0 0 0 0,1 0 1 0 0,-1 0-1 0 0,0 1 0 0 0,0-1 0 0 0,0 0 0 0 0,0 1 0 0 0,0-1 0 0 0,-3-2 0 0 0,3 3 42 0 0,0 0 1 0 0,0 1-1 0 0,0-1 0 0 0,0 1 1 0 0,0 0-1 0 0,-1-1 0 0 0,1 1 1 0 0,-1 0-1 0 0,1 0 0 0 0,-1 0 1 0 0,1 0-1 0 0,-1 0 0 0 0,0 0 1 0 0,1 0-1 0 0,-1 1 0 0 0,0-1 1 0 0,-1 0-1 0 0,-4 0-62 0 0,1 0-1 0 0,0 1 1 0 0,0 0 0 0 0,-1 0-1 0 0,1 1 1 0 0,0-1 0 0 0,0 2-1 0 0,0-1 1 0 0,0 0 0 0 0,0 1-1 0 0,0 0 1 0 0,-6 3 0 0 0,8-3-240 0 0,1 0 1 0 0,-1 1-1 0 0,1-1 1 0 0,-1 1-1 0 0,1 0 1 0 0,0 0-1 0 0,0 0 1 0 0,0 0-1 0 0,0 0 1 0 0,1 1-1 0 0,-1-1 1 0 0,1 1-1 0 0,0-1 1 0 0,0 1-1 0 0,0 0 1 0 0,1 0-1 0 0,-1 0 1 0 0,-1 8-1 0 0,-3 22-4694 0 0,5-30 2437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0:46:18.10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1415 550 5064 0 0,'0'0'15007'0'0,"-1"-1"-14516"0"0,-9-27 1538 0 0,-4 7-1247 0 0,9 16-624 0 0,2 0 1 0 0,-1 0-1 0 0,0-1 1 0 0,1 0-1 0 0,0 1 1 0 0,1-1-1 0 0,-1 0 1 0 0,-1-9-1 0 0,3 13-124 0 0,0-1 0 0 0,0 0 0 0 0,0 1 0 0 0,0-1 0 0 0,0 0 0 0 0,-2-2 1 0 0,-5-12 94 0 0,5 11-77 0 0,1 0-1 0 0,-1 0 1 0 0,-1 1-1 0 0,1-1 1 0 0,-1 1-1 0 0,-6-8 1 0 0,-13-19 154 0 0,17 22-149 0 0,-1 1 0 0 0,1 0 0 0 0,-2 0 0 0 0,1 1 0 0 0,-10-9 0 0 0,-19-21 114 0 0,29 30-152 0 0,-1 0 0 0 0,0 0 0 0 0,0 1 0 0 0,-1 0 0 0 0,-10-7 0 0 0,-8-5-135 0 0,22 16 48 0 0,0 0 0 0 0,0 0-1 0 0,0 0 1 0 0,-8-2 0 0 0,9 3 60 0 0,-1 0-1 0 0,1 0 0 0 0,0 0 0 0 0,-1-1 1 0 0,1 1-1 0 0,-5-5 0 0 0,2 2 136 0 0,1 0-1 0 0,-1 0 0 0 0,0 1 0 0 0,0 1 1 0 0,0-1-1 0 0,-16-4 0 0 0,12 3-104 0 0,0 1-1 0 0,-16-10 0 0 0,10 5 107 0 0,-29-11 0 0 0,26 14 118 0 0,-23-5-1 0 0,12 4-410 0 0,19 5 104 0 0,1 0 0 0 0,-1 1 1 0 0,1 0-1 0 0,-21 2 0 0 0,7 0 75 0 0,9-1 9 0 0,-24 5 0 0 0,6 0-9 0 0,-52 9-14 0 0,39-9 12 0 0,-64 3 51 0 0,57-2 57 0 0,43-6-95 0 0,0 1 0 0 0,0 1 0 0 0,-1 0 0 0 0,2 0 1 0 0,-17 6-1 0 0,-51 25 61 0 0,65-27-86 0 0,3-2 0 0 0,0 1 0 0 0,0 0 0 0 0,1 0 0 0 0,-14 11 0 0 0,-3 2 0 0 0,15-10 7 0 0,10-7-11 0 0,0 0-1 0 0,-1 0 1 0 0,1 0 0 0 0,0 0-1 0 0,0 0 1 0 0,0 0 0 0 0,0 0-1 0 0,0 0 1 0 0,1 0-1 0 0,-1 1 1 0 0,0-1 0 0 0,0 0-1 0 0,1 0 1 0 0,-2 3-1 0 0,2-2-1 0 0,6-7-4053 0 0,-6 4 4003 0 0,3-1-417 0 0,0 0-1 0 0,-1 0 0 0 0,1 0 0 0 0,-1 0 1 0 0,0-1-1 0 0,3-3 0 0 0,6-7-1470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3.675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10 447 3224 0 0,'7'-16'25460'0'0,"-10"22"-28737"0"0,-1 10 3616 0 0,2-9-277 0 0,0 0-1 0 0,0 0 0 0 0,1-1 0 0 0,0 1 1 0 0,0 0-1 0 0,1 0 0 0 0,0 9 1 0 0,3 3-180 0 0,0-1 0 0 0,2 0 0 0 0,0-1 0 0 0,11 24 0 0 0,-14-35 118 0 0,2 0 0 0 0,-1 0 0 0 0,1-1 0 0 0,0 0 0 0 0,0 0 0 0 0,0 0 0 0 0,1 0 0 0 0,0 0 0 0 0,0-1 0 0 0,0 0 0 0 0,0 0 0 0 0,1-1 0 0 0,0 1 0 0 0,-1-1 0 0 0,1 0 0 0 0,0-1 0 0 0,1 1 0 0 0,-1-1 0 0 0,0-1 0 0 0,1 1 0 0 0,-1-1 0 0 0,1 0 0 0 0,-1 0 0 0 0,8-1 0 0 0,-10 0 0 0 0,0-1-1 0 0,1 0 1 0 0,-1 0-1 0 0,0 0 1 0 0,0-1 0 0 0,0 1-1 0 0,0-1 1 0 0,0 0-1 0 0,0 0 1 0 0,0 0-1 0 0,6-6 1 0 0,-7 6 4 0 0,0 0 1 0 0,0 0-1 0 0,-1-1 1 0 0,1 1-1 0 0,-1-1 1 0 0,1 0-1 0 0,-1 0 0 0 0,0 1 1 0 0,0-2-1 0 0,0 1 1 0 0,-1 0-1 0 0,1 0 1 0 0,-1-1-1 0 0,2-5 1 0 0,3-48 1293 0 0,-4 45-1196 0 0,0-1-1 0 0,0 1 0 0 0,-1 0 0 0 0,-1 0 1 0 0,-1-17-1 0 0,1 23-101 0 0,0 0 0 0 0,0 0 0 0 0,2-11 0 0 0,-2 13 0 0 0,1 0 0 0 0,-1 0 0 0 0,1 0 0 0 0,-1 0 0 0 0,0 0 0 0 0,-1 0 0 0 0,1 0 0 0 0,-1 0 0 0 0,0 0 0 0 0,-2-6 0 0 0,1 4-26 0 0,-1 0-1 0 0,-1 0 1 0 0,1 0-1 0 0,-1 0 1 0 0,0 0-1 0 0,-1 1 1 0 0,1 0 0 0 0,-1 0-1 0 0,0 0 1 0 0,-10-7-1 0 0,11 10-21 0 0,1-1 0 0 0,-1 1 0 0 0,1 0 0 0 0,-1 1 0 0 0,0-1 0 0 0,0 1 0 0 0,1-1 0 0 0,-1 1 0 0 0,0 0 0 0 0,0 1 0 0 0,0-1 0 0 0,0 1 0 0 0,-1-1-1 0 0,1 1 1 0 0,0 1 0 0 0,0-1 0 0 0,0 0 0 0 0,0 1 0 0 0,-5 1 0 0 0,4 0-751 0 0,0 1 0 0 0,0 0 0 0 0,0 0 0 0 0,0 0 0 0 0,0 0 0 0 0,0 1 0 0 0,1 0 0 0 0,0 0 0 0 0,0 0 0 0 0,0 0 0 0 0,0 1 0 0 0,-3 5 0 0 0,5-6-1209 0 0</inkml:trace>
  <inkml:trace contextRef="#ctx0" brushRef="#br0" timeOffset="1">255 93 8752 0 0,'5'-7'441'0'0,"3"-1"1357"0"0,-8 8-1712 0 0,0 0 0 0 0,1 0-1 0 0,-1 0 1 0 0,0 0-1 0 0,0 0 1 0 0,1 0-1 0 0,-1 0 1 0 0,0 0 0 0 0,1 0-1 0 0,-1 0 1 0 0,0 0-1 0 0,0 0 1 0 0,1 0 0 0 0,-1 0-1 0 0,0 0 1 0 0,0 0-1 0 0,1 0 1 0 0,-1 0-1 0 0,0 0 1 0 0,0 1 0 0 0,1-1-1 0 0,-1 0 1 0 0,0 0-1 0 0,0 0 1 0 0,0 0 0 0 0,1 1-1 0 0,-1-1 1 0 0,0 0-1 0 0,0 0 1 0 0,0 0-1 0 0,0 1 1 0 0,0-1 0 0 0,1 0-1 0 0,-1 0 1 0 0,0 1-1 0 0,0-1 1 0 0,0 0 0 0 0,6 13 6805 0 0,-1 0-4278 0 0,6 12-1947 0 0,-11-24-662 0 0,1-1-1 0 0,-1 0 1 0 0,0 1-1 0 0,0-1 1 0 0,0 0-1 0 0,0 1 1 0 0,1-1 0 0 0,-1 0-1 0 0,0 1 1 0 0,0-1-1 0 0,0 0 1 0 0,1 0-1 0 0,-1 1 1 0 0,0-1 0 0 0,1 0-1 0 0,-1 0 1 0 0,0 1-1 0 0,1-1 1 0 0,-1 0 0 0 0,0 0-1 0 0,1 0 1 0 0,-1 0-1 0 0,0 0 1 0 0,1 1-1 0 0,18 7 5 0 0,-16-7-65 0 0,0 1 0 0 0,1-1-1 0 0,0 0 1 0 0,-1-1 0 0 0,1 1-1 0 0,-1-1 1 0 0,1 1 0 0 0,0-1-1 0 0,-1 0 1 0 0,8-1 0 0 0,0 1-134 0 0,-9-1 253 0 0,0 1 0 0 0,0-1 0 0 0,0 1 0 0 0,-1-1 1 0 0,1 0-1 0 0,0 1 0 0 0,-1-1 0 0 0,1 0 0 0 0,0 0 0 0 0,2-2 0 0 0,1-1 102 0 0,-2 2-90 0 0,0 0 1 0 0,0 0 0 0 0,0-1 0 0 0,0 1-1 0 0,0-1 1 0 0,-1 0 0 0 0,1 1 0 0 0,-1-1 0 0 0,0 0-1 0 0,0-1 1 0 0,0 1 0 0 0,2-5 0 0 0,-2 3 3 0 0,0 0 0 0 0,0 0 1 0 0,0 0-1 0 0,-1 0 0 0 0,1-1 1 0 0,-1 1-1 0 0,0-10 0 0 0,-1 13-68 0 0,0 0 0 0 0,0 0 0 0 0,-1 0 0 0 0,1 0-1 0 0,0 0 1 0 0,-1 0 0 0 0,1 0 0 0 0,-1 0 0 0 0,0 1-1 0 0,0-1 1 0 0,0 0 0 0 0,0 1 0 0 0,0-1 0 0 0,0 0 0 0 0,0 1-1 0 0,0-1 1 0 0,-1 1 0 0 0,1-1 0 0 0,0 1 0 0 0,-1 0 0 0 0,0 0-1 0 0,1 0 1 0 0,-1 0 0 0 0,1 0 0 0 0,-4-1 0 0 0,2 0-277 0 0,-1 1 1 0 0,1 0 0 0 0,0 0 0 0 0,-1 0 0 0 0,0 1 0 0 0,1-1 0 0 0,-1 1-1 0 0,1 0 1 0 0,-1 0 0 0 0,0 0 0 0 0,1 1 0 0 0,-1-1 0 0 0,-6 3 0 0 0,-5 5-5442 0 0,4 2-1609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4.081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6 1 16783 0 0,'0'0'1522'0'0,"-1"5"-1220"0"0,-4 3 6170 0 0,5-7-6440 0 0,0-1 1 0 0,0 1-1 0 0,0-1 0 0 0,0 0 0 0 0,0 1 1 0 0,0-1-1 0 0,1 0 0 0 0,-1 1 0 0 0,0-1 1 0 0,0 0-1 0 0,0 1 0 0 0,0-1 0 0 0,0 0 1 0 0,0 0-1 0 0,1 1 0 0 0,-1-1 0 0 0,0 0 1 0 0,0 1-1 0 0,0-1 0 0 0,1 0 0 0 0,-1 0 1 0 0,0 0-1 0 0,1 1 0 0 0,-1-1 0 0 0,0 0 0 0 0,0 0 1 0 0,1 0-1 0 0,-1 1 0 0 0,0-1 0 0 0,1 0 1 0 0,-1 0-1 0 0,0 0 0 0 0,1 0 0 0 0,-1 0 1 0 0,0 0-1 0 0,1 0 0 0 0,-1 0 0 0 0,0 0 1 0 0,1 0-1 0 0,0 0 0 0 0,15 2 248 0 0,-15-2-242 0 0,7 2 31 0 0,-1-1 0 0 0,1-1 0 0 0,0 1 0 0 0,-1-1 0 0 0,1-1 0 0 0,0 1 0 0 0,8-3 0 0 0,6 1-13 0 0,-18 2-76 0 0,1 0-1 0 0,-1 0 1 0 0,0-1-1 0 0,0 1 1 0 0,5-3-1 0 0,2-1-866 0 0,1 0-1 0 0,0 0 1 0 0,17-2-1 0 0,-12 6-967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4.52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85 5528 0 0,'2'0'6385'0'0,"4"0"-4831"0"0,0-1 0 0 0,0 0 1 0 0,-1 0-1 0 0,7-1 0 0 0,41-18 2220 0 0,-38 13-3498 0 0,0 2-1 0 0,18-6 1 0 0,-13 6-647 0 0,21-10 1 0 0,-8 3-5839 0 0,-15 7-1238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6.579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17 15 10136 0 0,'0'0'5770'0'0,"-17"3"4008"0"0,25-4-8479 0 0,11-1-1267 0 0,0 3 402 0 0,5-2-366 0 0,-1 0-66 0 0,-19 1-194 0 0,1-1-1 0 0,-1 1 1 0 0,1-1-1 0 0,-1 1 1 0 0,7-3 0 0 0,9 0-1550 0 0,-5 1-5418 0 0,-4-1-375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1:28:37.276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5 390 5984 0 0,'0'0'1072'0'0,"-4"12"7730"0"0,4-10-8209 0 0,0 1 170 0 0,0 0 1 0 0,0 0 0 0 0,0 0-1 0 0,1 0 1 0 0,-1 0 0 0 0,2 5 0 0 0,5 23 1705 0 0,-2-19-2195 0 0,-2-6-164 0 0,0-1-1 0 0,-1 0 1 0 0,0 1 0 0 0,0-1-1 0 0,-1 1 1 0 0,1 0-1 0 0,-1-1 1 0 0,0 1-1 0 0,-1 0 1 0 0,0 0 0 0 0,0 6-1 0 0,-3 20-165 0 0,0 1 0 0 0,3-1 0 0 0,5 55 0 0 0,-2-56-1925 0 0,-2 17-5329 0 0</inkml:trace>
  <inkml:trace contextRef="#ctx0" brushRef="#br0" timeOffset="1">160 495 4144 0 0,'0'0'319'0'0,"4"-7"-198"0"0,-3 3 960 0 0,1-1 1 0 0,0 1-1 0 0,0 0 1 0 0,0 0-1 0 0,1 0 0 0 0,3-5 1 0 0,9-17 4197 0 0,-13 24-4939 0 0,-1-1 1 0 0,1 1 0 0 0,0 0-1 0 0,0-1 1 0 0,0 1 0 0 0,0 0-1 0 0,0 0 1 0 0,0 0 0 0 0,0 0-1 0 0,1 1 1 0 0,-1-1 0 0 0,1 1-1 0 0,-1-1 1 0 0,1 1 0 0 0,0 0-1 0 0,-1 0 1 0 0,1 0 0 0 0,0 0-1 0 0,5 0 1 0 0,15-8 656 0 0,-22 8-587 0 0,16-1 358 0 0,-15 1-732 0 0,0 1 1 0 0,0-1 0 0 0,0 1-1 0 0,0 0 1 0 0,-1-1 0 0 0,1 1-1 0 0,0 0 1 0 0,0 0-1 0 0,0 0 1 0 0,0 1 0 0 0,0-1-1 0 0,0 0 1 0 0,0 1-1 0 0,0-1 1 0 0,0 1 0 0 0,-1 0-1 0 0,1-1 1 0 0,3 3 0 0 0,18 11 45 0 0,-21-12-96 0 0,0-1 0 0 0,-1 0 0 0 0,1 1 0 0 0,-1-1 0 0 0,0 1 0 0 0,1-1 0 0 0,-1 1 0 0 0,0 0 0 0 0,0-1 0 0 0,0 1 1 0 0,0 0-1 0 0,0 0 0 0 0,-1 0 0 0 0,1 0 0 0 0,0 0 0 0 0,-1 0 0 0 0,1 2 0 0 0,0 5-126 0 0,0-1 1 0 0,-1 16 0 0 0,0-14 64 0 0,-1 1-218 0 0,0 1 1 0 0,-1-2-1 0 0,0 1 0 0 0,-6 17 0 0 0,5-18-166 0 0,0 1-1 0 0,0 0 1 0 0,1-1-1 0 0,-1 18 1 0 0,3-24 231 0 0,1 0 88 0 0,-1 0 0 0 0,0 0 1 0 0,0-1-1 0 0,0 1 0 0 0,-1 0 0 0 0,1 0 1 0 0,-1 0-1 0 0,0-1 0 0 0,0 1 0 0 0,-1 0 1 0 0,1-1-1 0 0,0 1 0 0 0,-1-1 0 0 0,0 0 1 0 0,0 1-1 0 0,-4 4 1941 0 0,26 1-870 0 0,-10-7-659 0 0,0 0-1 0 0,0-1 1 0 0,0-1 0 0 0,15 0-1 0 0,-9 0-21 0 0,-13 0-239 0 0,0-1-1 0 0,1 0 1 0 0,-1 1-1 0 0,0-1 1 0 0,0 0-1 0 0,0-1 1 0 0,0 1 0 0 0,0 0-1 0 0,0-1 1 0 0,5-3-1 0 0,29-25-192 0 0,-33 27 133 0 0,58-57-2983 0 0,-46 45-2303 0 0,0-4-1593 0 0</inkml:trace>
  <inkml:trace contextRef="#ctx0" brushRef="#br0" timeOffset="2">847 290 16615 0 0,'0'0'1664'0'0,"-2"2"-1520"0"0,-3 3 255 0 0,0 0 0 0 0,0 0-1 0 0,0 1 1 0 0,1-1 0 0 0,0 1-1 0 0,0 0 1 0 0,-5 11 0 0 0,-16 50 1818 0 0,23-58-2127 0 0,0 0 0 0 0,1 1 0 0 0,0-1 1 0 0,0 0-1 0 0,1 1 0 0 0,1-1 0 0 0,0 0 0 0 0,0 1 1 0 0,4 15-1 0 0,-2-11 55 0 0,-1-8-94 0 0,0 1 0 0 0,1-1 0 0 0,0 0 1 0 0,0 0-1 0 0,0 0 0 0 0,1 0 1 0 0,0-1-1 0 0,0 1 0 0 0,0-1 0 0 0,1 0 1 0 0,0 0-1 0 0,5 4 0 0 0,-7-7-51 0 0,0 1 0 0 0,0-1 0 0 0,0-1 0 0 0,0 1 0 0 0,0 0 0 0 0,0-1 0 0 0,0 1 0 0 0,1-1 0 0 0,-1 0 0 0 0,0 0 0 0 0,1 0 0 0 0,-1-1 0 0 0,1 1 0 0 0,-1-1 0 0 0,1 0 0 0 0,-1 0 0 0 0,1 0 0 0 0,-1 0 0 0 0,1-1 0 0 0,-1 1 0 0 0,1-1 0 0 0,4-1 0 0 0,8-6 0 0 0,-13 7 0 0 0,0 0 0 0 0,0 0 0 0 0,0-1 0 0 0,0 1 0 0 0,-1-1 0 0 0,1 0 0 0 0,0 0 0 0 0,-1 0 0 0 0,4-4 0 0 0,7-10 150 0 0,15-24 0 0 0,-26 35-67 0 0,0 0 1 0 0,0 1-1 0 0,-1-1 0 0 0,1 0 0 0 0,-2 0 0 0 0,1 0 1 0 0,0 0-1 0 0,-1 0 0 0 0,0 0 0 0 0,0-6 1 0 0,0-10 62 0 0,1 16-129 0 0,-1 0 1 0 0,0-1-1 0 0,-1 1 1 0 0,1 0 0 0 0,-1 0-1 0 0,0 0 1 0 0,0 0-1 0 0,-1 0 1 0 0,1 0 0 0 0,-5-8-1 0 0,-1 1-13 0 0,0 0 1 0 0,-14-18-1 0 0,15 23-77 0 0,0 1 1 0 0,0 0-1 0 0,-1 0 0 0 0,0 0 1 0 0,0 1-1 0 0,0 0 0 0 0,-1 1 0 0 0,1-1 1 0 0,-1 1-1 0 0,0 1 0 0 0,-1-1 1 0 0,-10-2-1 0 0,15 6-318 0 0,0 0-1 0 0,1 0 1 0 0,-1 0 0 0 0,1 0 0 0 0,-1 1 0 0 0,1 0-1 0 0,-1-1 1 0 0,1 1 0 0 0,-1 0 0 0 0,1 1 0 0 0,-6 2-1 0 0,-2 5-1688 0 0</inkml:trace>
  <inkml:trace contextRef="#ctx0" brushRef="#br0" timeOffset="3">1134 11 15488 0 0,'0'0'1781'0'0,"1"1"-1093"0"0,6 20 1957 0 0,1 1-1917 0 0,-3-5-386 0 0,-4-15-317 0 0,-1 0 0 0 0,1 0 0 0 0,-1 0 0 0 0,1 0 1 0 0,0 0-1 0 0,-1 0 0 0 0,1-1 0 0 0,0 1 0 0 0,0 0 0 0 0,1 0 0 0 0,-1-1 0 0 0,0 1 0 0 0,3 2 0 0 0,-3-3-6 0 0,0 0-1 0 0,0 0 0 0 0,0-1 1 0 0,0 1-1 0 0,-1 0 0 0 0,1-1 0 0 0,0 1 1 0 0,0-1-1 0 0,1 1 0 0 0,-1-1 1 0 0,0 1-1 0 0,0-1 0 0 0,0 0 1 0 0,0 0-1 0 0,0 1 0 0 0,0-1 1 0 0,0 0-1 0 0,0 0 0 0 0,1 0 0 0 0,-1 0 1 0 0,0 0-1 0 0,0 0 0 0 0,0-1 1 0 0,0 1-1 0 0,0 0 0 0 0,0-1 1 0 0,1 1-1 0 0,1-1 0 0 0,7-3 281 0 0,-9 3-229 0 0,1 1 1 0 0,-1-1-1 0 0,0 1 1 0 0,0-1 0 0 0,0 0-1 0 0,0 1 1 0 0,0-1 0 0 0,0 0-1 0 0,0 0 1 0 0,0 0-1 0 0,0 0 1 0 0,0 0 0 0 0,-1 0-1 0 0,1 0 1 0 0,0 0-1 0 0,-1 0 1 0 0,1 0 0 0 0,-1 0-1 0 0,1 0 1 0 0,-1 0 0 0 0,1-1-1 0 0,-1 1 1 0 0,0 0-1 0 0,1 0 1 0 0,-1-1 0 0 0,0 1-1 0 0,0 0 1 0 0,0-3-1 0 0,0 1 8 0 0,0 0 0 0 0,0 0 0 0 0,-1 0-1 0 0,1 0 1 0 0,-1-1 0 0 0,0 1 0 0 0,1 0-1 0 0,-1 0 1 0 0,-3-4 0 0 0,2 4-44 0 0,-1 1 0 0 0,1-1 0 0 0,-1 1 0 0 0,0-1 1 0 0,0 1-1 0 0,0 0 0 0 0,0 0 0 0 0,-5-2 0 0 0,5 3-20 0 0,-1-1-275 0 0,1 0-1 0 0,-1 1 0 0 0,1-1 1 0 0,-1 1-1 0 0,0 0 1 0 0,0 1-1 0 0,0-1 0 0 0,1 0 1 0 0,-9 1-1 0 0,-1 0-1138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2:55:12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0 14688 0 0,'0'0'1726'0'0,"1"3"-865"0"0,0 0-482 0 0,-1 1 0 0 0,0 0 0 0 0,0 0-1 0 0,0-1 1 0 0,0 1 0 0 0,0 0 0 0 0,-1 0-1 0 0,-2 6 1 0 0,0 5 384 0 0,3-11-587 0 0,0 0-1 0 0,0 0 0 0 0,0 0 1 0 0,0-1-1 0 0,2 8 0 0 0,-1-6-12 0 0,0 0 1 0 0,-1-1-1 0 0,1 1 0 0 0,-2 7 0 0 0,0 1 35 0 0,0-9-134 0 0,0 1 1 0 0,0-1-1 0 0,1 1 1 0 0,0-1-1 0 0,0 1 1 0 0,0-1-1 0 0,2 9 1 0 0,5 10 142 0 0,-4-12-87 0 0,1 0 0 0 0,1 14-1 0 0,24 113 244 0 0,-18-98-335 0 0,-2 1 1 0 0,3 44-1 0 0,-9-35 9 0 0,-2-22-25 0 0,6 36-1 0 0,14 37-41 0 0,7 40-92 0 0,-4 177 31 0 0,-21-248 50 0 0,-5 137-28 0 0,0-75 29 0 0,16 224-111 0 0,-11-316 152 0 0,27 271-55 0 0,-26-284 48 0 0,18 171 1 0 0,16 152 5 0 0,57 425 0 0 0,-85-681 5 0 0,18 218 44 0 0,-6-84-3 0 0,-1-15-18 0 0,14 81-27 0 0,-23-210 9 0 0,2-22 42 0 0,-10-46-52 0 0,0 0 1 0 0,2 23-1 0 0,-6-35-48 0 0,1-1 0 0 0,-1 1 0 0 0,1 0 0 0 0,0 0 0 0 0,0 0 0 0 0,0 0 0 0 0,0-1 0 0 0,1 1 0 0 0,-1-1 0 0 0,4 6 0 0 0,-4-8-224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2:55:13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23 526 8752 0 0,'0'0'793'0'0,"-2"-1"-650"0"0,-8-4 2061 0 0,9 5-1904 0 0,1 0 0 0 0,-1-1 1 0 0,1 1-1 0 0,-1 0 1 0 0,0-1-1 0 0,1 1 0 0 0,-1 0 1 0 0,1-1-1 0 0,-1 1 1 0 0,1-1-1 0 0,0 1 0 0 0,-1-1 1 0 0,1 1-1 0 0,-1-1 1 0 0,1 1-1 0 0,0-1 1 0 0,-1 1-1 0 0,1-1 0 0 0,0 0 1 0 0,0 1-1 0 0,-1-1 1 0 0,1 1-1 0 0,0-1 0 0 0,0 0 1 0 0,0 1-1 0 0,0-1 1 0 0,0 0-1 0 0,0 1 0 0 0,0-2 1 0 0,0 0 59 0 0,-1 0 0 0 0,1-1 1 0 0,0 1-1 0 0,0 0 0 0 0,1-1 0 0 0,-1 1 1 0 0,1-4-1 0 0,0 4-289 0 0,0 1-1 0 0,1-1 1 0 0,-1 1-1 0 0,0-1 1 0 0,1 1 0 0 0,-1 0-1 0 0,0-1 1 0 0,1 1-1 0 0,0 0 1 0 0,-1 0 0 0 0,1 0-1 0 0,0 0 1 0 0,0 0 0 0 0,-1 1-1 0 0,3-2 1 0 0,34-9 604 0 0,-33 10-555 0 0,30-7 244 0 0,1 3 0 0 0,39-2 0 0 0,-30 4-242 0 0,83-1-2 0 0,-36 3-82 0 0,524-28 22 0 0,-380 11-60 0 0,13-1 0 0 0,484-15 352 0 0,-549 27-250 0 0,236-23 135 0 0,-154 3-98 0 0,-136 16-42 0 0,495-55 251 0 0,-242 37-125 0 0,-175 16-153 0 0,313-12-11 0 0,-406 21-54 0 0,44 6-6 0 0,-3 0 55 0 0,338-11-32 0 0,-294 2 204 0 0,0 0-111 0 0,-59-1-84 0 0,0 1 213 0 0,-102 6-241 0 0,1-2 0 0 0,-1-1 1 0 0,45-12-1 0 0,17-12-22 0 0,-98 28-68 0 0,0-1-1 0 0,0 0 0 0 0,0 0 0 0 0,0 0 0 0 0,0-1 1 0 0,-1 1-1 0 0,1-1 0 0 0,0 1 0 0 0,-1-1 0 0 0,1 0 1 0 0,-1 0-1 0 0,0 0 0 0 0,3-3 0 0 0,-5 5 14 0 0,0 0 0 0 0,0 0-1 0 0,0 0 1 0 0,1 0 0 0 0,-1 0-1 0 0,0 0 1 0 0,0 0 0 0 0,1-1-1 0 0,-1 1 1 0 0,0 0 0 0 0,0 0-1 0 0,1 0 1 0 0,-1 0 0 0 0,0 0 0 0 0,0 0-1 0 0,1 0 1 0 0,-1 0 0 0 0,0 0-1 0 0,0 0 1 0 0,1 0 0 0 0,-1 1-1 0 0,0-1 1 0 0,0 0 0 0 0,1 0-1 0 0,-1 0 1 0 0,0 0 0 0 0,0 0 0 0 0,1 0-1 0 0,-1 1 1 0 0,0-1 0 0 0,0 0-1 0 0,0 0 1 0 0,1 0 0 0 0,-1 0-1 0 0,0 1 1 0 0,0-1 0 0 0,0 0 0 0 0,0 0-1 0 0,0 0 1 0 0,1 1 0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2:55:35.3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2618 2323 1376 0 0,'0'0'65'0'0,"-1"1"-6"0"0,-4 4 1414 0 0,0 0 1908 0 0,3-3-2611 0 0,-1-1 0 0 0,1 1 0 0 0,-1 0 0 0 0,1-1 0 0 0,-1 1 0 0 0,0-1 0 0 0,0 0 0 0 0,1 1 0 0 0,-1-1 0 0 0,0-1 0 0 0,0 1 0 0 0,0 0 0 0 0,-5 0 0 0 0,6-1-813 0 0,1-1 0 0 0,-1 1 0 0 0,0 0 0 0 0,0 0 0 0 0,1-1 0 0 0,-1 1 0 0 0,0-1 0 0 0,1 1 0 0 0,-3-2-1 0 0,2 1 356 0 0,1 1-225 0 0,-1 0-1 0 0,1-1 1 0 0,-1 1-1 0 0,1-1 0 0 0,-1 0 1 0 0,1 1-1 0 0,0-1 0 0 0,-1 0 1 0 0,1 0-1 0 0,0 0 1 0 0,-1 0-1 0 0,1 0 0 0 0,0 0 1 0 0,0 0-1 0 0,-1-2 0 0 0,-17-23 766 0 0,15 20-662 0 0,3 6-170 0 0,1-1 0 0 0,0 0 0 0 0,-1 1 0 0 0,1-1 0 0 0,0 0 0 0 0,0 1 0 0 0,0-1 0 0 0,-1 1-1 0 0,1-1 1 0 0,0 0 0 0 0,0 1 0 0 0,0-1 0 0 0,0 0 0 0 0,0 0 0 0 0,0 1 0 0 0,0-1 0 0 0,1-1-1 0 0,-1 2-15 0 0,0-1-1 0 0,0 1 0 0 0,0 0 0 0 0,0-1 1 0 0,0 1-1 0 0,0-1 0 0 0,0 1 0 0 0,0-1 0 0 0,0 1 1 0 0,0 0-1 0 0,0-1 0 0 0,0 1 0 0 0,0-1 1 0 0,0 1-1 0 0,0-1 0 0 0,0 1 0 0 0,-1 0 0 0 0,1-1 1 0 0,0 1-1 0 0,0-1 0 0 0,0 1 0 0 0,-1 0 1 0 0,1-1-1 0 0,-1 1 0 0 0,-3-3 27 0 0,3 3-28 0 0,1 0 1 0 0,-1 0 0 0 0,1-1 0 0 0,0 1 0 0 0,-1 0-1 0 0,1 0 1 0 0,-1 0 0 0 0,1-1 0 0 0,0 1-1 0 0,-1 0 1 0 0,1 0 0 0 0,0-1 0 0 0,-1 1-1 0 0,1 0 1 0 0,0-1 0 0 0,0 1 0 0 0,-1 0 0 0 0,1-1-1 0 0,0 1 1 0 0,0 0 0 0 0,0-1 0 0 0,-1 1-1 0 0,1-1 1 0 0,0 1 0 0 0,0 0 0 0 0,0-1-1 0 0,0 1 1 0 0,0-1 0 0 0,0 1 0 0 0,0 0 0 0 0,0-1-1 0 0,0 1 1 0 0,0-1 0 0 0,0 1 0 0 0,0-1-1 0 0,0 0 4 0 0,0-1-1 0 0,0 1 1 0 0,0 0-1 0 0,0 0 1 0 0,0-1-1 0 0,0 1 1 0 0,0 0-1 0 0,0 0 1 0 0,0 0-1 0 0,-1-1 1 0 0,1 1-1 0 0,-1 0 1 0 0,1 0-1 0 0,-1 0 1 0 0,1 0-1 0 0,-1 0 1 0 0,1 0-1 0 0,-1 0 1 0 0,0 0-1 0 0,0 0 1 0 0,0-1-1 0 0,-25-18 114 0 0,21 18-75 0 0,0-1 0 0 0,1-1 0 0 0,-8-6 0 0 0,-8-7 105 0 0,17 15-107 0 0,0 0-1 0 0,0-1 0 0 0,0 1 1 0 0,0-1-1 0 0,1 0 1 0 0,-1 1-1 0 0,-3-7 0 0 0,2 4 27 0 0,1 0-1 0 0,-1 0 1 0 0,0 1-1 0 0,0-1 1 0 0,-7-5-1 0 0,7 6 1 0 0,-1 0-1 0 0,1 0 1 0 0,0 0 0 0 0,0-1-1 0 0,-4-7 1 0 0,6 8-54 0 0,0 1-21 0 0,0 0 0 0 0,1 0 0 0 0,-1 0 0 0 0,0 0 0 0 0,-1 0 0 0 0,1 1 0 0 0,0-1 0 0 0,-4-2 0 0 0,3 3 7 0 0,0 0 1 0 0,-1-1-1 0 0,1 0 1 0 0,0 1-1 0 0,0-1 1 0 0,1 0-1 0 0,-1-1 1 0 0,1 1-1 0 0,-1 0 1 0 0,1-1-1 0 0,0 1 1 0 0,-2-5-1 0 0,-41-78 576 0 0,41 79-576 0 0,0 1 0 0 0,-1-1 0 0 0,0 0 0 0 0,0 1 0 0 0,-8-8 0 0 0,-11-14 0 0 0,21 24 0 0 0,-1 0 0 0 0,1 0 0 0 0,-1 0 0 0 0,-5-3 0 0 0,-11-14 0 0 0,-14-25 11 0 0,24 32 15 0 0,-15-16 0 0 0,-2-2 29 0 0,-10-20-45 0 0,33 47-10 0 0,0 0 0 0 0,-1 0 0 0 0,1 1 0 0 0,-1-1 0 0 0,-1 1 0 0 0,1 0 0 0 0,-1 0 0 0 0,-6-3 0 0 0,-22-16 0 0 0,20 10 0 0 0,-2 1 0 0 0,-17-10 0 0 0,24 16 0 0 0,0-1 0 0 0,-12-12-1 0 0,13 11 5 0 0,0 1 0 0 0,-12-9 0 0 0,15 13 5 0 0,0-1 0 0 0,0 0 0 0 0,1-1 0 0 0,-1 1 0 0 0,-5-9 0 0 0,5 6-9 0 0,-1 1-1 0 0,1 0 1 0 0,-9-7 0 0 0,1 3 0 0 0,1-1 0 0 0,0-1 0 0 0,-16-20 0 0 0,24 28 0 0 0,0 0 0 0 0,0 0 0 0 0,0 0 0 0 0,-9-5 0 0 0,9 6 0 0 0,1 1 0 0 0,-1-1 0 0 0,1 0 0 0 0,0 0 0 0 0,-6-7 0 0 0,0-5 0 0 0,8 13 0 0 0,-1-1 0 0 0,0 0 0 0 0,1 1 0 0 0,-1-1 0 0 0,0 1 0 0 0,-4-5 0 0 0,-24-18-1 0 0,15 13 28 0 0,-19-19 1 0 0,29 26-27 0 0,-1 0 1 0 0,0 0 0 0 0,-1 1 0 0 0,1 0-1 0 0,-8-4 1 0 0,-5-3-2 0 0,13 7 0 0 0,1 0 0 0 0,0 0 0 0 0,-8-9 0 0 0,-12-9 0 0 0,-62-43 0 0 0,68 49 0 0 0,-5-8 0 0 0,20 19 0 0 0,-1 1 0 0 0,0-1 0 0 0,1 1 0 0 0,-9-6 0 0 0,-49-28 0 0 0,55 34 0 0 0,0-1 0 0 0,-12-11 0 0 0,-7-5 0 0 0,-102-70 0 0 0,114 80 0 0 0,11 8 0 0 0,0 0 0 0 0,0 0 0 0 0,-1 1 0 0 0,1-1 0 0 0,-1 1 0 0 0,0 0 0 0 0,-6-3 0 0 0,6 4 0 0 0,2 1 0 0 0,0-1 0 0 0,0 1 0 0 0,0-1 0 0 0,1 0 0 0 0,-1 0 0 0 0,0 1 0 0 0,0-1 0 0 0,1 0 0 0 0,-1-1 0 0 0,1 1 0 0 0,-1 0 0 0 0,1 0 0 0 0,-1-1 0 0 0,1 1 0 0 0,0 0 0 0 0,-1-1 0 0 0,1 0 0 0 0,0 1 0 0 0,0-1 0 0 0,-1-1 0 0 0,2 1 0 0 0,-1 1 0 0 0,0-1 0 0 0,1 1 0 0 0,-1-1 0 0 0,0 1 0 0 0,0 0 0 0 0,0-1 0 0 0,0 1 0 0 0,0 0 0 0 0,-1 0 0 0 0,1 0 0 0 0,0 0 0 0 0,-1 0 0 0 0,0-1 0 0 0,0 1 0 0 0,0-1 0 0 0,0 1 0 0 0,0-1 0 0 0,1 1 0 0 0,-1-1 0 0 0,-2-3 0 0 0,-1-2 0 0 0,-1 0 0 0 0,1 1 0 0 0,-11-10 0 0 0,-17-25-72 0 0,15 21 29 0 0,15 16 37 0 0,0 0 1 0 0,0 0 0 0 0,-1 0 0 0 0,0 1 0 0 0,0-1-1 0 0,0 1 1 0 0,0 0 0 0 0,-7-4 0 0 0,1 1-34 0 0,0 0 1 0 0,1 0-1 0 0,-1-2 1 0 0,1 1-1 0 0,0-1 1 0 0,1 0-1 0 0,0-1 1 0 0,-13-18-1 0 0,-45-43-516 0 0,35 46 555 0 0,25 18-4 0 0,0 0-1 0 0,0 0 0 0 0,-1 0 0 0 0,-12-7 0 0 0,11 8-8 0 0,1 0 0 0 0,0-1-1 0 0,-8-7 1 0 0,-23-25-128 0 0,36 36 132 0 0,0 0 0 0 0,0 0 0 0 0,0 0 0 0 0,0 1 0 0 0,0-1 0 0 0,-1 1 0 0 0,-2-2 0 0 0,2 2 3 0 0,1 0-1 0 0,-1-1 1 0 0,1 1-1 0 0,-1-1 0 0 0,1 0 1 0 0,-3-2-1 0 0,2 1 12 0 0,0-1-13 0 0,0 0-1 0 0,0 1 0 0 0,-1-1 1 0 0,1 1-1 0 0,-1 0 1 0 0,0 0-1 0 0,-7-4 0 0 0,7 5 3 0 0,0-1-1 0 0,0 1 1 0 0,0-1-1 0 0,0 0 0 0 0,1-1 1 0 0,-6-6-1 0 0,4 5-11 0 0,1 1 1 0 0,-1-1-1 0 0,-10-7 0 0 0,-12-12 7 0 0,2 1 11 0 0,-21-22-192 0 0,42 41 105 0 0,3 4 78 0 0,0-1 0 0 0,1 0-1 0 0,-1 1 1 0 0,0-1 0 0 0,1 0 0 0 0,-1 1 0 0 0,0-1 0 0 0,0 1 0 0 0,0-1 0 0 0,0 1 0 0 0,1 0 0 0 0,-1-1 0 0 0,0 1 0 0 0,0 0 0 0 0,0 0 0 0 0,0 0 0 0 0,0-1-1 0 0,-1 1 1 0 0,-14-13-251 0 0,-22-1-4 0 0,35 13 254 0 0,2 1 9 0 0,0 0 0 0 0,0 0 0 0 0,0 0 1 0 0,1-1-1 0 0,-1 1 0 0 0,0 0 0 0 0,1 0 0 0 0,-1-1 0 0 0,0 1 0 0 0,1-1 1 0 0,-1 1-1 0 0,0-1 0 0 0,1 1 0 0 0,-1-1 0 0 0,1 1 0 0 0,-1-1 0 0 0,1 1 1 0 0,-2-2-1 0 0,1-1-42 0 0,-4-3 32 0 0,-5 4 11 0 0,-3 5-35 0 0,10 2 15 0 0,2-4 9 0 0,-8 6-15 0 0,8-7 22 0 0,0 1 0 0 0,1-1 0 0 0,-1 1 0 0 0,0-1 0 0 0,1 1 0 0 0,-1-1 0 0 0,1 1 0 0 0,-1-1 0 0 0,1 1 0 0 0,-1-1 0 0 0,1 1 0 0 0,-1-1 0 0 0,1 1 0 0 0,-1 1 0 0 0,-4 26-68 0 0,4-25 72 0 0,1-1 0 0 0,0 1 0 0 0,0-1 0 0 0,0 1 0 0 0,0-1 0 0 0,0 0 0 0 0,0 1 0 0 0,1-1 0 0 0,-1 1 0 0 0,1-1 0 0 0,0 1 0 0 0,-1-1 0 0 0,1 0 0 0 0,2 4 0 0 0,-1-3 0 0 0,-1 0 0 0 0,0 0 0 0 0,0 0 0 0 0,0 0 0 0 0,0 1 0 0 0,0 4 0 0 0,-1-5 0 0 0,0 0 0 0 0,1 0 0 0 0,0 0 0 0 0,-1 0 0 0 0,3 5 0 0 0,-2-6 0 0 0,0 1 0 0 0,-1-1 0 0 0,1 0 0 0 0,-1 1 0 0 0,1-1 0 0 0,-1 1 0 0 0,0-1 0 0 0,0 1 0 0 0,0 4 0 0 0,0-2 0 0 0,-1 0 0 0 0,1 1 0 0 0,1-1 0 0 0,-1 0 0 0 0,3 10-1 0 0,1 19 13 0 0,-4-19 31 0 0,1 0-1 0 0,3 17 1 0 0,-4-29-37 0 0,0-1 0 0 0,0 0 0 0 0,0 1 0 0 0,0-1 0 0 0,-1 0 0 0 0,1 1 0 0 0,-1 3 1 0 0,0-4-1 0 0,0 0 0 0 0,1 1 1 0 0,-1-1-1 0 0,1 0 1 0 0,0 1-1 0 0,0-1 1 0 0,0 0-1 0 0,1 4 1 0 0,7 47 106 0 0,4 12-24 0 0,-6-38-73 0 0,-2-1 0 0 0,-1 1 0 0 0,0 40 0 0 0,5 33 54 0 0,-5-77-76 0 0,13 81 6 0 0,-4-39 0 0 0,-3-22 0 0 0,-6-24 0 0 0,-2-8 0 0 0,0-1 0 0 0,2 1 0 0 0,-1-1 0 0 0,1 0 0 0 0,0 0 0 0 0,7 13 0 0 0,-8-19 0 0 0,0 0 0 0 0,0 1 0 0 0,-1-1 0 0 0,0 0 0 0 0,0 0 0 0 0,0 1 0 0 0,0-1 0 0 0,-1 6 0 0 0,1-6 0 0 0,-1 0 0 0 0,1 1 0 0 0,-1-1 0 0 0,1 0 0 0 0,0 0 0 0 0,1 1 0 0 0,-1-1 0 0 0,3 4 0 0 0,0 0 0 0 0,0 1 0 0 0,-1-1 0 0 0,0 1 0 0 0,-1 0 0 0 0,1-1 0 0 0,0 15 0 0 0,7 21 0 0 0,-8-37 0 0 0,-1-1 0 0 0,0 1 0 0 0,0-1 0 0 0,0 8 0 0 0,3 22 0 0 0,-2-25 0 0 0,2 23 0 0 0,1 5 0 0 0,17 112 0 0 0,-12-87 0 0 0,-8-52 0 0 0,0 0 0 0 0,1 12 0 0 0,-2-13 0 0 0,0 0 0 0 0,6 22 0 0 0,-5-24 2 0 0,0-1 0 0 0,-1 1 0 0 0,0 0-1 0 0,0 11 1 0 0,1 14-115 0 0,-2 2-324 0 0,-1-29 497 0 0,1-1 0 0 0,0 1 1 0 0,0 0-1 0 0,3 10 0 0 0,-3-15-58 0 0,1 0 0 0 0,-1-1 0 0 0,0 1 0 0 0,1 0 0 0 0,-1 0 0 0 0,0 0 0 0 0,0 0 0 0 0,0 0 0 0 0,0 0 0 0 0,0-1 0 0 0,-1 5 0 0 0,0-6-6 0 0,1 0 1 0 0,0 1-1 0 0,0-1 1 0 0,0 1-1 0 0,0-1 1 0 0,0 1-1 0 0,0-1 1 0 0,0 0-1 0 0,0 1 1 0 0,0-1-1 0 0,0 1 1 0 0,0-1 0 0 0,0 1-1 0 0,0-1 1 0 0,0 0-1 0 0,1 1 1 0 0,-1-1-1 0 0,0 1 1 0 0,0-1-1 0 0,0 0 1 0 0,1 1-1 0 0,-1-1 1 0 0,0 0-1 0 0,0 1 1 0 0,1-1-1 0 0,-1 1 1 0 0,1 0-121 0 0,-6 24 57 0 0,1 3 328 0 0,4-18-237 0 0,0 21-118 0 0,0-31 84 0 0,0 1 1 0 0,0-1-1 0 0,-1 0 1 0 0,1 1-1 0 0,0-1 1 0 0,0 0-1 0 0,0 1 1 0 0,0-1-1 0 0,0 0 1 0 0,0 1-1 0 0,0-1 1 0 0,-1 0-1 0 0,1 1 1 0 0,0-1-1 0 0,0 0 1 0 0,0 0-1 0 0,-1 1 1 0 0,1-1-1 0 0,0 0 1 0 0,-1 1-1 0 0,1-1 7 0 0,0 0 0 0 0,0 0 1 0 0,-1 0-1 0 0,1 0 0 0 0,0 0 0 0 0,0 0 0 0 0,0 0 1 0 0,0 0-1 0 0,0 1 0 0 0,0-1 0 0 0,0 0 0 0 0,0 0 1 0 0,-1 0-1 0 0,1 0 0 0 0,0 0 0 0 0,0 0 0 0 0,0 1 1 0 0,0-1-1 0 0,0 0 0 0 0,0 0 0 0 0,0 0 0 0 0,0 0 1 0 0,0 0-1 0 0,0 1 0 0 0,0-1 0 0 0,0 0 0 0 0,0 0 1 0 0,0 0-1 0 0,0 0 0 0 0,0 0 0 0 0,0 1 0 0 0,0-1 1 0 0,0 0-1 0 0,0 0 0 0 0,0 0 0 0 0,0 0 0 0 0,0 0 1 0 0,0 1-1 0 0,0-1 0 0 0,1 0 0 0 0,-1 2 34 0 0,1-1-1 0 0,-1 1 0 0 0,1-1 1 0 0,-1 1-1 0 0,1 0 1 0 0,-1-1-1 0 0,0 1 1 0 0,0 0-1 0 0,0-1 1 0 0,0 1-1 0 0,0 0 0 0 0,0-1 1 0 0,-1 1-1 0 0,1 0 1 0 0,-1 2-1 0 0,-1 12-44 0 0,1-5 14 0 0,-3 1 0 0 0,3 0 0 0 0,2 5-3 0 0,-1-15 10 0 0,-4 13 64 0 0,3-11-28 0 0,1 5-33 0 0,0 3 1 0 0,-1-8 32 0 0,0-3-43 0 0,0 0 1 0 0,1 0-1 0 0,-1 0 1 0 0,1 0-1 0 0,-1 0 1 0 0,1 0-1 0 0,-1 0 1 0 0,1 0-1 0 0,-1 0 1 0 0,1 0-1 0 0,0 0 1 0 0,-1 0-1 0 0,1 0 1 0 0,0 0-1 0 0,0 0 1 0 0,0 0-1 0 0,0 0 1 0 0,0 0-1 0 0,0 1 1 0 0,1 1-1 0 0,-1 3 0 0 0,-4 3 1 0 0,3-7 0 0 0,1 1 0 0 0,-1-1 0 0 0,0 1 0 0 0,0-1 0 0 0,1 0 0 0 0,-1 1 0 0 0,1-1 0 0 0,0 1 0 0 0,0 4 0 0 0,0-6 3 0 0,0 0 0 0 0,-1 0 1 0 0,1 0-1 0 0,0 0 0 0 0,-1 0 0 0 0,1 0 0 0 0,0 0 1 0 0,-1-1-1 0 0,1 1 0 0 0,-1 0 0 0 0,0 0 1 0 0,0 1-1 0 0,-4 4-6 0 0,6-3 6 0 0,-2 1-9 0 0,-8 7 102 0 0,7-9-3 0 0,2 5-1 0 0,1 5-59 0 0,0-6-16 0 0,-1 0-1 0 0,0 0 1 0 0,0 0-1 0 0,0 0 1 0 0,-1 0-1 0 0,0 0 1 0 0,0 0-1 0 0,-2 6 1 0 0,2-9 35 0 0,1 5 11 0 0,0-1 0 0 0,0-6-55 0 0,-1 0 0 0 0,1 1-1 0 0,0-1 1 0 0,0 0-1 0 0,0 0 1 0 0,-1 0 0 0 0,1 0-1 0 0,-1 1 1 0 0,1-1-1 0 0,-1 0 1 0 0,1 0-1 0 0,-1 0 1 0 0,1 0 0 0 0,-1 0-1 0 0,0 0 1 0 0,0 0-1 0 0,-1 0 1 0 0,2 0 124 0 0,-1 1-79 0 0,-3 4-33 0 0,3-4-18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2:55:55.3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181 3 3224 0 0,'0'0'19591'0'0,"-11"-3"-17527"0"0,5 7-2030 0 0,1 1-1 0 0,1 0 0 0 0,-6 6 0 0 0,0-1-18 0 0,10-9-12 0 0,-1-1-1 0 0,1 0 0 0 0,0 1 0 0 0,-1-1 1 0 0,1 0-1 0 0,0 1 0 0 0,0-1 0 0 0,-1 1 1 0 0,1-1-1 0 0,0 1 0 0 0,0-1 0 0 0,0 0 1 0 0,0 1-1 0 0,0-1 0 0 0,0 1 0 0 0,0-1 1 0 0,0 1-1 0 0,0-1 0 0 0,0 2 1 0 0,-1 3 11 0 0,-6 3-1 0 0,5-7-7 0 0,1 1 0 0 0,-1-1 0 0 0,1 1-1 0 0,0 0 1 0 0,0-1 0 0 0,-1 1 0 0 0,0 4 0 0 0,-2 3 5 0 0,-23 52 150 0 0,13-36-233 0 0,2 1-1 0 0,1 0 1 0 0,1 0-1 0 0,-8 32 1 0 0,16-40 57 0 0,1-15 14 0 0,1 1 0 0 0,-1 0-1 0 0,0-1 1 0 0,0 1-1 0 0,0-1 1 0 0,-2 5 0 0 0,2-6-2 0 0,0 0 0 0 0,1 1 0 0 0,-1-1 1 0 0,0 0-1 0 0,1 1 0 0 0,0-1 0 0 0,-1 0 1 0 0,1 1-1 0 0,0-1 0 0 0,0 1 0 0 0,0-1 0 0 0,1 3 1 0 0,9 30-47 0 0,-8-29 43 0 0,0 0-1 0 0,-1 0 0 0 0,1 0 1 0 0,0 12-1 0 0,-2-7-14 0 0,-1-1 1 0 0,-1 1-1 0 0,0-1 0 0 0,-6 20 0 0 0,1-4-13 0 0,7-15-9 0 0,2 7 31 0 0,-2-16 12 0 0,0 0 0 0 0,0 0 0 0 0,1 0 0 0 0,-1 0 0 0 0,0 0 0 0 0,1 0 0 0 0,-1-1 0 0 0,1 1 0 0 0,-1 0 1 0 0,1 0-1 0 0,0 0 0 0 0,0-1 0 0 0,0 1 0 0 0,0-1 0 0 0,0 1 0 0 0,3 2 0 0 0,-1-1 0 0 0,9 10 0 0 0,-8-9-66 0 0,-1-1-1 0 0,1 0 0 0 0,0 1 1 0 0,0-1-1 0 0,0-1 0 0 0,1 1 1 0 0,-1-1-1 0 0,1 1 0 0 0,-1-1 1 0 0,1-1-1 0 0,0 1 0 0 0,0-1 1 0 0,-1 1-1 0 0,1-1 0 0 0,9 0 1 0 0,-12-1-436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6-16T02:55:56.0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6 194 10136 0 0,'1'0'777'0'0,"0"-1"-677"0"0,-1 1 0 0 0,1-1 0 0 0,0 1 0 0 0,-1 0 0 0 0,1-1 0 0 0,0 1 0 0 0,-1-1 0 0 0,1 0 0 0 0,-1 1 0 0 0,1-1 0 0 0,-1 1 0 0 0,1-1 0 0 0,-1 0 0 0 0,1 0 0 0 0,-1 1 0 0 0,0-1 0 0 0,1 0 0 0 0,-1 0 0 0 0,0 1 0 0 0,1-1 0 0 0,-1 0 0 0 0,0 0 0 0 0,0 0 0 0 0,0 1 0 0 0,0-1-1 0 0,0 0 1 0 0,0-1 0 0 0,0-1 1325 0 0,-2 3-72 0 0,1 0-1303 0 0,1 0 0 0 0,-1 0 0 0 0,1 0 0 0 0,-1 0 0 0 0,0 0-1 0 0,1 0 1 0 0,-1 0 0 0 0,1 0 0 0 0,-1 1 0 0 0,1-1 0 0 0,-1 0 0 0 0,1 0 0 0 0,-1 1 0 0 0,1-1-1 0 0,-1 0 1 0 0,1 1 0 0 0,0-1 0 0 0,-1 0 0 0 0,1 1 0 0 0,-1-1 0 0 0,1 1 0 0 0,0-1 0 0 0,-1 0-1 0 0,1 1 1 0 0,0-1 0 0 0,0 1 0 0 0,-1 0 0 0 0,1 1 201 0 0,-1 0 1 0 0,1 0-1 0 0,-1 0 0 0 0,1 0 1 0 0,0 1-1 0 0,0-1 0 0 0,0 0 0 0 0,0 2 1 0 0,2 5 506 0 0,-1-1 1 0 0,1 1 0 0 0,4 9-1 0 0,-4-11-753 0 0,-1-1-1 0 0,1 1 1 0 0,-1 0-1 0 0,-1 0 1 0 0,1 7 0 0 0,-1-7 1 0 0,0 0 1 0 0,1-1 0 0 0,0 1 0 0 0,0 0-1 0 0,0-1 1 0 0,4 8 0 0 0,-3-7 2 0 0,0 0 0 0 0,0 0 0 0 0,0 0 0 0 0,-1 1-1 0 0,1 13 1 0 0,-3-7-19 0 0,-3-6-56 0 0,3-7-56 0 0,0-2-402 0 0,0 0 490 0 0,0-1 0 0 0,0 1 0 0 0,0-1 0 0 0,0 1 0 0 0,0-1 0 0 0,0 1 0 0 0,0-1 0 0 0,0-3 0 0 0,-6-40-61 0 0,4 19 45 0 0,1 6 45 0 0,2-36-1 0 0,1 23 21 0 0,-1 25 12 0 0,1 1 0 0 0,0-1 0 0 0,1 1 0 0 0,2-8 0 0 0,-2 8-14 0 0,0 0 0 0 0,-1 0 1 0 0,0 0-1 0 0,1-8 0 0 0,-2 9-16 0 0,1 1-1 0 0,0-1 0 0 0,1 1 1 0 0,-1 0-1 0 0,1-1 0 0 0,0 1 1 0 0,0 0-1 0 0,1 0 0 0 0,4-6 1 0 0,7-20 145 0 0,-12 28-109 0 0,-1 0 0 0 0,1 0 1 0 0,0 0-1 0 0,0 0 0 0 0,0 0 1 0 0,0 1-1 0 0,0-1 0 0 0,1 0 1 0 0,-1 1-1 0 0,1 0 0 0 0,-1-1 1 0 0,1 1-1 0 0,0 0 0 0 0,4-2 0 0 0,-5 3-5 0 0,0 0 0 0 0,0 0 0 0 0,0 0 1 0 0,0 0-1 0 0,1 0 0 0 0,-1 1 0 0 0,0-1 0 0 0,0 1 0 0 0,1-1 0 0 0,-1 1 0 0 0,0 0 0 0 0,0 0 0 0 0,1 0 0 0 0,-1 0 0 0 0,0 0 0 0 0,1 0 0 0 0,-1 1 0 0 0,0-1 0 0 0,0 1 0 0 0,0 0 0 0 0,1 0 0 0 0,1 0 0 0 0,16 12 170 0 0,-14-10-94 0 0,-1 2-51 0 0,3 3-5 0 0,-1-1-1 0 0,10 13 1 0 0,-16-18-42 0 0,0 0 1 0 0,1 0-1 0 0,-1 0 1 0 0,0 0-1 0 0,0 0 1 0 0,0 0-1 0 0,0 1 1 0 0,0-1-1 0 0,-1 0 1 0 0,1 0-1 0 0,-1 1 0 0 0,1-1 1 0 0,-1 0-1 0 0,0 1 1 0 0,0-1-1 0 0,0 0 1 0 0,0 4-1 0 0,-5 10 13 0 0,4-12-12 0 0,-1 0 0 0 0,1 0-1 0 0,0 0 1 0 0,1 0 0 0 0,-1 0-1 0 0,1 0 1 0 0,0 1-1 0 0,0-1 1 0 0,0 0 0 0 0,0 0-1 0 0,2 7 1 0 0,-1-2 6 0 0,0 1 0 0 0,0 0 0 0 0,-1 12 0 0 0,-1-15-26 0 0,1-1 0 0 0,0 1-1 0 0,0 0 1 0 0,1 0 0 0 0,0 0 0 0 0,0 0 0 0 0,1 0-1 0 0,3 9 1 0 0,1-5-35 0 0,-5-8 30 0 0,1 0-1 0 0,0 0 1 0 0,-1-1 0 0 0,0 2 0 0 0,0-1 0 0 0,0 0-1 0 0,0 0 1 0 0,0 0 0 0 0,0 6 0 0 0,-3 6-51 0 0,1-13 51 0 0,1 1 1 0 0,0-1 0 0 0,-1 0-1 0 0,1 1 1 0 0,0-1-1 0 0,0 0 1 0 0,0 1 0 0 0,1-1-1 0 0,0 4 1 0 0,5 7-194 0 0,-6-11 173 0 0,1-1 0 0 0,0 0 0 0 0,0 1 1 0 0,-1 0-1 0 0,1-1 0 0 0,-1 1 0 0 0,1-1 0 0 0,-1 1 1 0 0,1 0-1 0 0,-1-1 0 0 0,0 1 0 0 0,0 0 1 0 0,0-1-1 0 0,0 1 0 0 0,0 0 0 0 0,-1-1 1 0 0,1 1-1 0 0,0 0 0 0 0,-2 2 0 0 0,1 0-211 0 0,-1 2 220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99DFA-3801-4D56-9803-A9523C99D943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E0CC0-B4EF-4560-A419-C57D05A87F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887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095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82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398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089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78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42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36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22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77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272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792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CB17-BF99-45B6-A39E-19EA12C01EB9}" type="datetimeFigureOut">
              <a:rPr lang="en-AU" smtClean="0"/>
              <a:t>30/06/2022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096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97.xml"/><Relationship Id="rId13" Type="http://schemas.openxmlformats.org/officeDocument/2006/relationships/image" Target="../media/image155.png"/><Relationship Id="rId18" Type="http://schemas.openxmlformats.org/officeDocument/2006/relationships/customXml" Target="../ink/ink102.xml"/><Relationship Id="rId26" Type="http://schemas.openxmlformats.org/officeDocument/2006/relationships/image" Target="../media/image162.png"/><Relationship Id="rId3" Type="http://schemas.openxmlformats.org/officeDocument/2006/relationships/image" Target="../media/image150.png"/><Relationship Id="rId21" Type="http://schemas.openxmlformats.org/officeDocument/2006/relationships/image" Target="../media/image159.png"/><Relationship Id="rId34" Type="http://schemas.openxmlformats.org/officeDocument/2006/relationships/image" Target="../media/image170.png"/><Relationship Id="rId7" Type="http://schemas.openxmlformats.org/officeDocument/2006/relationships/image" Target="../media/image152.png"/><Relationship Id="rId12" Type="http://schemas.openxmlformats.org/officeDocument/2006/relationships/customXml" Target="../ink/ink99.xml"/><Relationship Id="rId17" Type="http://schemas.openxmlformats.org/officeDocument/2006/relationships/image" Target="../media/image157.png"/><Relationship Id="rId25" Type="http://schemas.openxmlformats.org/officeDocument/2006/relationships/customXml" Target="../ink/ink105.xml"/><Relationship Id="rId33" Type="http://schemas.openxmlformats.org/officeDocument/2006/relationships/image" Target="../media/image169.png"/><Relationship Id="rId38" Type="http://schemas.openxmlformats.org/officeDocument/2006/relationships/image" Target="../media/image174.png"/><Relationship Id="rId2" Type="http://schemas.openxmlformats.org/officeDocument/2006/relationships/image" Target="../media/image149.png"/><Relationship Id="rId16" Type="http://schemas.openxmlformats.org/officeDocument/2006/relationships/customXml" Target="../ink/ink101.xml"/><Relationship Id="rId20" Type="http://schemas.openxmlformats.org/officeDocument/2006/relationships/customXml" Target="../ink/ink103.xml"/><Relationship Id="rId29" Type="http://schemas.openxmlformats.org/officeDocument/2006/relationships/image" Target="../media/image16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6.xml"/><Relationship Id="rId11" Type="http://schemas.openxmlformats.org/officeDocument/2006/relationships/image" Target="../media/image154.png"/><Relationship Id="rId24" Type="http://schemas.openxmlformats.org/officeDocument/2006/relationships/image" Target="../media/image161.png"/><Relationship Id="rId32" Type="http://schemas.openxmlformats.org/officeDocument/2006/relationships/image" Target="../media/image168.png"/><Relationship Id="rId37" Type="http://schemas.openxmlformats.org/officeDocument/2006/relationships/image" Target="../media/image173.png"/><Relationship Id="rId5" Type="http://schemas.openxmlformats.org/officeDocument/2006/relationships/image" Target="../media/image151.png"/><Relationship Id="rId15" Type="http://schemas.openxmlformats.org/officeDocument/2006/relationships/image" Target="../media/image156.png"/><Relationship Id="rId23" Type="http://schemas.openxmlformats.org/officeDocument/2006/relationships/customXml" Target="../ink/ink104.xml"/><Relationship Id="rId28" Type="http://schemas.openxmlformats.org/officeDocument/2006/relationships/image" Target="../media/image164.png"/><Relationship Id="rId36" Type="http://schemas.openxmlformats.org/officeDocument/2006/relationships/image" Target="../media/image172.png"/><Relationship Id="rId10" Type="http://schemas.openxmlformats.org/officeDocument/2006/relationships/customXml" Target="../ink/ink98.xml"/><Relationship Id="rId19" Type="http://schemas.openxmlformats.org/officeDocument/2006/relationships/image" Target="../media/image158.png"/><Relationship Id="rId31" Type="http://schemas.openxmlformats.org/officeDocument/2006/relationships/image" Target="../media/image167.png"/><Relationship Id="rId4" Type="http://schemas.openxmlformats.org/officeDocument/2006/relationships/customXml" Target="../ink/ink95.xml"/><Relationship Id="rId9" Type="http://schemas.openxmlformats.org/officeDocument/2006/relationships/image" Target="../media/image153.png"/><Relationship Id="rId14" Type="http://schemas.openxmlformats.org/officeDocument/2006/relationships/customXml" Target="../ink/ink100.xml"/><Relationship Id="rId22" Type="http://schemas.openxmlformats.org/officeDocument/2006/relationships/image" Target="../media/image160.png"/><Relationship Id="rId27" Type="http://schemas.openxmlformats.org/officeDocument/2006/relationships/image" Target="../media/image163.png"/><Relationship Id="rId30" Type="http://schemas.openxmlformats.org/officeDocument/2006/relationships/image" Target="../media/image166.png"/><Relationship Id="rId35" Type="http://schemas.openxmlformats.org/officeDocument/2006/relationships/image" Target="../media/image17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175.png"/><Relationship Id="rId7" Type="http://schemas.openxmlformats.org/officeDocument/2006/relationships/image" Target="../media/image179.png"/><Relationship Id="rId2" Type="http://schemas.openxmlformats.org/officeDocument/2006/relationships/image" Target="../media/image1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8.png"/><Relationship Id="rId5" Type="http://schemas.openxmlformats.org/officeDocument/2006/relationships/image" Target="../media/image177.png"/><Relationship Id="rId4" Type="http://schemas.openxmlformats.org/officeDocument/2006/relationships/image" Target="../media/image176.png"/></Relationships>
</file>

<file path=ppt/slides/_rels/slide1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15.xml"/><Relationship Id="rId21" Type="http://schemas.openxmlformats.org/officeDocument/2006/relationships/image" Target="../media/image192.png"/><Relationship Id="rId34" Type="http://schemas.openxmlformats.org/officeDocument/2006/relationships/customXml" Target="../ink/ink119.xml"/><Relationship Id="rId42" Type="http://schemas.openxmlformats.org/officeDocument/2006/relationships/customXml" Target="../ink/ink123.xml"/><Relationship Id="rId47" Type="http://schemas.openxmlformats.org/officeDocument/2006/relationships/image" Target="../media/image205.png"/><Relationship Id="rId50" Type="http://schemas.openxmlformats.org/officeDocument/2006/relationships/customXml" Target="../ink/ink127.xml"/><Relationship Id="rId55" Type="http://schemas.openxmlformats.org/officeDocument/2006/relationships/image" Target="../media/image209.png"/><Relationship Id="rId63" Type="http://schemas.openxmlformats.org/officeDocument/2006/relationships/image" Target="../media/image213.png"/><Relationship Id="rId68" Type="http://schemas.openxmlformats.org/officeDocument/2006/relationships/customXml" Target="../ink/ink136.xml"/><Relationship Id="rId76" Type="http://schemas.openxmlformats.org/officeDocument/2006/relationships/customXml" Target="../ink/ink140.xml"/><Relationship Id="rId84" Type="http://schemas.openxmlformats.org/officeDocument/2006/relationships/customXml" Target="../ink/ink144.xml"/><Relationship Id="rId89" Type="http://schemas.openxmlformats.org/officeDocument/2006/relationships/image" Target="../media/image226.png"/><Relationship Id="rId97" Type="http://schemas.openxmlformats.org/officeDocument/2006/relationships/image" Target="../media/image230.png"/><Relationship Id="rId7" Type="http://schemas.openxmlformats.org/officeDocument/2006/relationships/image" Target="../media/image185.png"/><Relationship Id="rId71" Type="http://schemas.openxmlformats.org/officeDocument/2006/relationships/image" Target="../media/image217.png"/><Relationship Id="rId92" Type="http://schemas.openxmlformats.org/officeDocument/2006/relationships/customXml" Target="../ink/ink148.xml"/><Relationship Id="rId2" Type="http://schemas.openxmlformats.org/officeDocument/2006/relationships/image" Target="../media/image149.png"/><Relationship Id="rId16" Type="http://schemas.openxmlformats.org/officeDocument/2006/relationships/customXml" Target="../ink/ink110.xml"/><Relationship Id="rId29" Type="http://schemas.openxmlformats.org/officeDocument/2006/relationships/image" Target="../media/image196.png"/><Relationship Id="rId11" Type="http://schemas.openxmlformats.org/officeDocument/2006/relationships/image" Target="../media/image187.png"/><Relationship Id="rId24" Type="http://schemas.openxmlformats.org/officeDocument/2006/relationships/customXml" Target="../ink/ink114.xml"/><Relationship Id="rId32" Type="http://schemas.openxmlformats.org/officeDocument/2006/relationships/customXml" Target="../ink/ink118.xml"/><Relationship Id="rId37" Type="http://schemas.openxmlformats.org/officeDocument/2006/relationships/image" Target="../media/image200.png"/><Relationship Id="rId40" Type="http://schemas.openxmlformats.org/officeDocument/2006/relationships/customXml" Target="../ink/ink122.xml"/><Relationship Id="rId45" Type="http://schemas.openxmlformats.org/officeDocument/2006/relationships/image" Target="../media/image204.png"/><Relationship Id="rId53" Type="http://schemas.openxmlformats.org/officeDocument/2006/relationships/image" Target="../media/image208.png"/><Relationship Id="rId58" Type="http://schemas.openxmlformats.org/officeDocument/2006/relationships/customXml" Target="../ink/ink131.xml"/><Relationship Id="rId66" Type="http://schemas.openxmlformats.org/officeDocument/2006/relationships/customXml" Target="../ink/ink135.xml"/><Relationship Id="rId74" Type="http://schemas.openxmlformats.org/officeDocument/2006/relationships/customXml" Target="../ink/ink139.xml"/><Relationship Id="rId79" Type="http://schemas.openxmlformats.org/officeDocument/2006/relationships/image" Target="../media/image221.png"/><Relationship Id="rId87" Type="http://schemas.openxmlformats.org/officeDocument/2006/relationships/image" Target="../media/image225.png"/><Relationship Id="rId5" Type="http://schemas.openxmlformats.org/officeDocument/2006/relationships/image" Target="../media/image183.png"/><Relationship Id="rId61" Type="http://schemas.openxmlformats.org/officeDocument/2006/relationships/image" Target="../media/image212.png"/><Relationship Id="rId82" Type="http://schemas.openxmlformats.org/officeDocument/2006/relationships/customXml" Target="../ink/ink143.xml"/><Relationship Id="rId90" Type="http://schemas.openxmlformats.org/officeDocument/2006/relationships/customXml" Target="../ink/ink147.xml"/><Relationship Id="rId95" Type="http://schemas.openxmlformats.org/officeDocument/2006/relationships/image" Target="../media/image229.png"/><Relationship Id="rId19" Type="http://schemas.openxmlformats.org/officeDocument/2006/relationships/image" Target="../media/image191.png"/><Relationship Id="rId14" Type="http://schemas.openxmlformats.org/officeDocument/2006/relationships/customXml" Target="../ink/ink109.xml"/><Relationship Id="rId22" Type="http://schemas.openxmlformats.org/officeDocument/2006/relationships/customXml" Target="../ink/ink113.xml"/><Relationship Id="rId27" Type="http://schemas.openxmlformats.org/officeDocument/2006/relationships/image" Target="../media/image195.png"/><Relationship Id="rId30" Type="http://schemas.openxmlformats.org/officeDocument/2006/relationships/customXml" Target="../ink/ink117.xml"/><Relationship Id="rId35" Type="http://schemas.openxmlformats.org/officeDocument/2006/relationships/image" Target="../media/image199.png"/><Relationship Id="rId43" Type="http://schemas.openxmlformats.org/officeDocument/2006/relationships/image" Target="../media/image203.png"/><Relationship Id="rId48" Type="http://schemas.openxmlformats.org/officeDocument/2006/relationships/customXml" Target="../ink/ink126.xml"/><Relationship Id="rId56" Type="http://schemas.openxmlformats.org/officeDocument/2006/relationships/customXml" Target="../ink/ink130.xml"/><Relationship Id="rId64" Type="http://schemas.openxmlformats.org/officeDocument/2006/relationships/customXml" Target="../ink/ink134.xml"/><Relationship Id="rId69" Type="http://schemas.openxmlformats.org/officeDocument/2006/relationships/image" Target="../media/image216.png"/><Relationship Id="rId77" Type="http://schemas.openxmlformats.org/officeDocument/2006/relationships/image" Target="../media/image220.png"/><Relationship Id="rId100" Type="http://schemas.openxmlformats.org/officeDocument/2006/relationships/image" Target="../media/image232.png"/><Relationship Id="rId8" Type="http://schemas.openxmlformats.org/officeDocument/2006/relationships/customXml" Target="../ink/ink106.xml"/><Relationship Id="rId51" Type="http://schemas.openxmlformats.org/officeDocument/2006/relationships/image" Target="../media/image207.png"/><Relationship Id="rId72" Type="http://schemas.openxmlformats.org/officeDocument/2006/relationships/customXml" Target="../ink/ink138.xml"/><Relationship Id="rId80" Type="http://schemas.openxmlformats.org/officeDocument/2006/relationships/customXml" Target="../ink/ink142.xml"/><Relationship Id="rId85" Type="http://schemas.openxmlformats.org/officeDocument/2006/relationships/image" Target="../media/image224.png"/><Relationship Id="rId93" Type="http://schemas.openxmlformats.org/officeDocument/2006/relationships/image" Target="../media/image228.png"/><Relationship Id="rId98" Type="http://schemas.openxmlformats.org/officeDocument/2006/relationships/customXml" Target="../ink/ink151.xml"/><Relationship Id="rId3" Type="http://schemas.openxmlformats.org/officeDocument/2006/relationships/image" Target="../media/image181.png"/><Relationship Id="rId12" Type="http://schemas.openxmlformats.org/officeDocument/2006/relationships/customXml" Target="../ink/ink108.xml"/><Relationship Id="rId17" Type="http://schemas.openxmlformats.org/officeDocument/2006/relationships/image" Target="../media/image190.png"/><Relationship Id="rId25" Type="http://schemas.openxmlformats.org/officeDocument/2006/relationships/image" Target="../media/image194.png"/><Relationship Id="rId33" Type="http://schemas.openxmlformats.org/officeDocument/2006/relationships/image" Target="../media/image198.png"/><Relationship Id="rId38" Type="http://schemas.openxmlformats.org/officeDocument/2006/relationships/customXml" Target="../ink/ink121.xml"/><Relationship Id="rId46" Type="http://schemas.openxmlformats.org/officeDocument/2006/relationships/customXml" Target="../ink/ink125.xml"/><Relationship Id="rId59" Type="http://schemas.openxmlformats.org/officeDocument/2006/relationships/image" Target="../media/image211.png"/><Relationship Id="rId67" Type="http://schemas.openxmlformats.org/officeDocument/2006/relationships/image" Target="../media/image215.png"/><Relationship Id="rId20" Type="http://schemas.openxmlformats.org/officeDocument/2006/relationships/customXml" Target="../ink/ink112.xml"/><Relationship Id="rId41" Type="http://schemas.openxmlformats.org/officeDocument/2006/relationships/image" Target="../media/image202.png"/><Relationship Id="rId54" Type="http://schemas.openxmlformats.org/officeDocument/2006/relationships/customXml" Target="../ink/ink129.xml"/><Relationship Id="rId62" Type="http://schemas.openxmlformats.org/officeDocument/2006/relationships/customXml" Target="../ink/ink133.xml"/><Relationship Id="rId70" Type="http://schemas.openxmlformats.org/officeDocument/2006/relationships/customXml" Target="../ink/ink137.xml"/><Relationship Id="rId75" Type="http://schemas.openxmlformats.org/officeDocument/2006/relationships/image" Target="../media/image219.png"/><Relationship Id="rId83" Type="http://schemas.openxmlformats.org/officeDocument/2006/relationships/image" Target="../media/image223.png"/><Relationship Id="rId88" Type="http://schemas.openxmlformats.org/officeDocument/2006/relationships/customXml" Target="../ink/ink146.xml"/><Relationship Id="rId91" Type="http://schemas.openxmlformats.org/officeDocument/2006/relationships/image" Target="../media/image227.png"/><Relationship Id="rId96" Type="http://schemas.openxmlformats.org/officeDocument/2006/relationships/customXml" Target="../ink/ink15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4.png"/><Relationship Id="rId15" Type="http://schemas.openxmlformats.org/officeDocument/2006/relationships/image" Target="../media/image189.png"/><Relationship Id="rId23" Type="http://schemas.openxmlformats.org/officeDocument/2006/relationships/image" Target="../media/image193.png"/><Relationship Id="rId28" Type="http://schemas.openxmlformats.org/officeDocument/2006/relationships/customXml" Target="../ink/ink116.xml"/><Relationship Id="rId36" Type="http://schemas.openxmlformats.org/officeDocument/2006/relationships/customXml" Target="../ink/ink120.xml"/><Relationship Id="rId49" Type="http://schemas.openxmlformats.org/officeDocument/2006/relationships/image" Target="../media/image206.png"/><Relationship Id="rId57" Type="http://schemas.openxmlformats.org/officeDocument/2006/relationships/image" Target="../media/image210.png"/><Relationship Id="rId10" Type="http://schemas.openxmlformats.org/officeDocument/2006/relationships/customXml" Target="../ink/ink107.xml"/><Relationship Id="rId31" Type="http://schemas.openxmlformats.org/officeDocument/2006/relationships/image" Target="../media/image197.png"/><Relationship Id="rId44" Type="http://schemas.openxmlformats.org/officeDocument/2006/relationships/customXml" Target="../ink/ink124.xml"/><Relationship Id="rId52" Type="http://schemas.openxmlformats.org/officeDocument/2006/relationships/customXml" Target="../ink/ink128.xml"/><Relationship Id="rId60" Type="http://schemas.openxmlformats.org/officeDocument/2006/relationships/customXml" Target="../ink/ink132.xml"/><Relationship Id="rId65" Type="http://schemas.openxmlformats.org/officeDocument/2006/relationships/image" Target="../media/image214.png"/><Relationship Id="rId73" Type="http://schemas.openxmlformats.org/officeDocument/2006/relationships/image" Target="../media/image218.png"/><Relationship Id="rId78" Type="http://schemas.openxmlformats.org/officeDocument/2006/relationships/customXml" Target="../ink/ink141.xml"/><Relationship Id="rId81" Type="http://schemas.openxmlformats.org/officeDocument/2006/relationships/image" Target="../media/image222.png"/><Relationship Id="rId86" Type="http://schemas.openxmlformats.org/officeDocument/2006/relationships/customXml" Target="../ink/ink145.xml"/><Relationship Id="rId94" Type="http://schemas.openxmlformats.org/officeDocument/2006/relationships/customXml" Target="../ink/ink149.xml"/><Relationship Id="rId99" Type="http://schemas.openxmlformats.org/officeDocument/2006/relationships/image" Target="../media/image231.png"/><Relationship Id="rId101" Type="http://schemas.openxmlformats.org/officeDocument/2006/relationships/image" Target="../media/image233.png"/><Relationship Id="rId4" Type="http://schemas.openxmlformats.org/officeDocument/2006/relationships/image" Target="../media/image182.png"/><Relationship Id="rId9" Type="http://schemas.openxmlformats.org/officeDocument/2006/relationships/image" Target="../media/image186.png"/><Relationship Id="rId13" Type="http://schemas.openxmlformats.org/officeDocument/2006/relationships/image" Target="../media/image188.png"/><Relationship Id="rId18" Type="http://schemas.openxmlformats.org/officeDocument/2006/relationships/customXml" Target="../ink/ink111.xml"/><Relationship Id="rId39" Type="http://schemas.openxmlformats.org/officeDocument/2006/relationships/image" Target="../media/image201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8.png"/><Relationship Id="rId18" Type="http://schemas.openxmlformats.org/officeDocument/2006/relationships/customXml" Target="../ink/ink157.xml"/><Relationship Id="rId26" Type="http://schemas.openxmlformats.org/officeDocument/2006/relationships/customXml" Target="../ink/ink161.xml"/><Relationship Id="rId39" Type="http://schemas.openxmlformats.org/officeDocument/2006/relationships/image" Target="../media/image246.png"/><Relationship Id="rId21" Type="http://schemas.openxmlformats.org/officeDocument/2006/relationships/image" Target="../media/image192.png"/><Relationship Id="rId34" Type="http://schemas.openxmlformats.org/officeDocument/2006/relationships/customXml" Target="../ink/ink165.xml"/><Relationship Id="rId42" Type="http://schemas.openxmlformats.org/officeDocument/2006/relationships/customXml" Target="../ink/ink169.xml"/><Relationship Id="rId47" Type="http://schemas.openxmlformats.org/officeDocument/2006/relationships/image" Target="../media/image250.png"/><Relationship Id="rId50" Type="http://schemas.openxmlformats.org/officeDocument/2006/relationships/customXml" Target="../ink/ink173.xml"/><Relationship Id="rId55" Type="http://schemas.openxmlformats.org/officeDocument/2006/relationships/image" Target="../media/image254.png"/><Relationship Id="rId63" Type="http://schemas.openxmlformats.org/officeDocument/2006/relationships/image" Target="../media/image258.png"/><Relationship Id="rId68" Type="http://schemas.openxmlformats.org/officeDocument/2006/relationships/image" Target="../media/image261.png"/><Relationship Id="rId7" Type="http://schemas.openxmlformats.org/officeDocument/2006/relationships/image" Target="../media/image238.png"/><Relationship Id="rId2" Type="http://schemas.openxmlformats.org/officeDocument/2006/relationships/image" Target="../media/image149.png"/><Relationship Id="rId16" Type="http://schemas.openxmlformats.org/officeDocument/2006/relationships/customXml" Target="../ink/ink156.xml"/><Relationship Id="rId29" Type="http://schemas.openxmlformats.org/officeDocument/2006/relationships/image" Target="../media/image2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7.png"/><Relationship Id="rId11" Type="http://schemas.openxmlformats.org/officeDocument/2006/relationships/image" Target="../media/image187.png"/><Relationship Id="rId24" Type="http://schemas.openxmlformats.org/officeDocument/2006/relationships/customXml" Target="../ink/ink160.xml"/><Relationship Id="rId32" Type="http://schemas.openxmlformats.org/officeDocument/2006/relationships/customXml" Target="../ink/ink164.xml"/><Relationship Id="rId37" Type="http://schemas.openxmlformats.org/officeDocument/2006/relationships/image" Target="../media/image245.png"/><Relationship Id="rId40" Type="http://schemas.openxmlformats.org/officeDocument/2006/relationships/customXml" Target="../ink/ink168.xml"/><Relationship Id="rId45" Type="http://schemas.openxmlformats.org/officeDocument/2006/relationships/image" Target="../media/image249.png"/><Relationship Id="rId53" Type="http://schemas.openxmlformats.org/officeDocument/2006/relationships/image" Target="../media/image253.png"/><Relationship Id="rId58" Type="http://schemas.openxmlformats.org/officeDocument/2006/relationships/customXml" Target="../ink/ink177.xml"/><Relationship Id="rId66" Type="http://schemas.openxmlformats.org/officeDocument/2006/relationships/customXml" Target="../ink/ink181.xml"/><Relationship Id="rId5" Type="http://schemas.openxmlformats.org/officeDocument/2006/relationships/image" Target="../media/image236.png"/><Relationship Id="rId15" Type="http://schemas.openxmlformats.org/officeDocument/2006/relationships/image" Target="../media/image189.png"/><Relationship Id="rId23" Type="http://schemas.openxmlformats.org/officeDocument/2006/relationships/image" Target="../media/image80.png"/><Relationship Id="rId28" Type="http://schemas.openxmlformats.org/officeDocument/2006/relationships/customXml" Target="../ink/ink162.xml"/><Relationship Id="rId36" Type="http://schemas.openxmlformats.org/officeDocument/2006/relationships/customXml" Target="../ink/ink166.xml"/><Relationship Id="rId49" Type="http://schemas.openxmlformats.org/officeDocument/2006/relationships/image" Target="../media/image251.png"/><Relationship Id="rId57" Type="http://schemas.openxmlformats.org/officeDocument/2006/relationships/image" Target="../media/image255.png"/><Relationship Id="rId61" Type="http://schemas.openxmlformats.org/officeDocument/2006/relationships/image" Target="../media/image257.png"/><Relationship Id="rId10" Type="http://schemas.openxmlformats.org/officeDocument/2006/relationships/customXml" Target="../ink/ink153.xml"/><Relationship Id="rId19" Type="http://schemas.openxmlformats.org/officeDocument/2006/relationships/image" Target="../media/image191.png"/><Relationship Id="rId31" Type="http://schemas.openxmlformats.org/officeDocument/2006/relationships/image" Target="../media/image242.png"/><Relationship Id="rId44" Type="http://schemas.openxmlformats.org/officeDocument/2006/relationships/customXml" Target="../ink/ink170.xml"/><Relationship Id="rId52" Type="http://schemas.openxmlformats.org/officeDocument/2006/relationships/customXml" Target="../ink/ink174.xml"/><Relationship Id="rId60" Type="http://schemas.openxmlformats.org/officeDocument/2006/relationships/customXml" Target="../ink/ink178.xml"/><Relationship Id="rId65" Type="http://schemas.openxmlformats.org/officeDocument/2006/relationships/image" Target="../media/image259.png"/><Relationship Id="rId4" Type="http://schemas.openxmlformats.org/officeDocument/2006/relationships/image" Target="../media/image235.png"/><Relationship Id="rId9" Type="http://schemas.openxmlformats.org/officeDocument/2006/relationships/image" Target="../media/image186.png"/><Relationship Id="rId14" Type="http://schemas.openxmlformats.org/officeDocument/2006/relationships/customXml" Target="../ink/ink155.xml"/><Relationship Id="rId22" Type="http://schemas.openxmlformats.org/officeDocument/2006/relationships/customXml" Target="../ink/ink159.xml"/><Relationship Id="rId27" Type="http://schemas.openxmlformats.org/officeDocument/2006/relationships/image" Target="../media/image240.png"/><Relationship Id="rId30" Type="http://schemas.openxmlformats.org/officeDocument/2006/relationships/customXml" Target="../ink/ink163.xml"/><Relationship Id="rId35" Type="http://schemas.openxmlformats.org/officeDocument/2006/relationships/image" Target="../media/image244.png"/><Relationship Id="rId43" Type="http://schemas.openxmlformats.org/officeDocument/2006/relationships/image" Target="../media/image248.png"/><Relationship Id="rId48" Type="http://schemas.openxmlformats.org/officeDocument/2006/relationships/customXml" Target="../ink/ink172.xml"/><Relationship Id="rId56" Type="http://schemas.openxmlformats.org/officeDocument/2006/relationships/customXml" Target="../ink/ink176.xml"/><Relationship Id="rId64" Type="http://schemas.openxmlformats.org/officeDocument/2006/relationships/customXml" Target="../ink/ink180.xml"/><Relationship Id="rId69" Type="http://schemas.openxmlformats.org/officeDocument/2006/relationships/image" Target="../media/image262.png"/><Relationship Id="rId8" Type="http://schemas.openxmlformats.org/officeDocument/2006/relationships/customXml" Target="../ink/ink152.xml"/><Relationship Id="rId51" Type="http://schemas.openxmlformats.org/officeDocument/2006/relationships/image" Target="../media/image252.png"/><Relationship Id="rId3" Type="http://schemas.openxmlformats.org/officeDocument/2006/relationships/image" Target="../media/image234.png"/><Relationship Id="rId12" Type="http://schemas.openxmlformats.org/officeDocument/2006/relationships/customXml" Target="../ink/ink154.xml"/><Relationship Id="rId17" Type="http://schemas.openxmlformats.org/officeDocument/2006/relationships/image" Target="../media/image190.png"/><Relationship Id="rId25" Type="http://schemas.openxmlformats.org/officeDocument/2006/relationships/image" Target="../media/image239.png"/><Relationship Id="rId33" Type="http://schemas.openxmlformats.org/officeDocument/2006/relationships/image" Target="../media/image243.png"/><Relationship Id="rId38" Type="http://schemas.openxmlformats.org/officeDocument/2006/relationships/customXml" Target="../ink/ink167.xml"/><Relationship Id="rId46" Type="http://schemas.openxmlformats.org/officeDocument/2006/relationships/customXml" Target="../ink/ink171.xml"/><Relationship Id="rId59" Type="http://schemas.openxmlformats.org/officeDocument/2006/relationships/image" Target="../media/image256.png"/><Relationship Id="rId67" Type="http://schemas.openxmlformats.org/officeDocument/2006/relationships/image" Target="../media/image260.png"/><Relationship Id="rId20" Type="http://schemas.openxmlformats.org/officeDocument/2006/relationships/customXml" Target="../ink/ink158.xml"/><Relationship Id="rId41" Type="http://schemas.openxmlformats.org/officeDocument/2006/relationships/image" Target="../media/image247.png"/><Relationship Id="rId54" Type="http://schemas.openxmlformats.org/officeDocument/2006/relationships/customXml" Target="../ink/ink175.xml"/><Relationship Id="rId62" Type="http://schemas.openxmlformats.org/officeDocument/2006/relationships/customXml" Target="../ink/ink179.xml"/><Relationship Id="rId70" Type="http://schemas.openxmlformats.org/officeDocument/2006/relationships/image" Target="../media/image26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image" Target="../media/image63.png"/><Relationship Id="rId117" Type="http://schemas.openxmlformats.org/officeDocument/2006/relationships/customXml" Target="../ink/ink54.xml"/><Relationship Id="rId21" Type="http://schemas.openxmlformats.org/officeDocument/2006/relationships/customXml" Target="../ink/ink7.xml"/><Relationship Id="rId42" Type="http://schemas.openxmlformats.org/officeDocument/2006/relationships/image" Target="../media/image72.png"/><Relationship Id="rId47" Type="http://schemas.openxmlformats.org/officeDocument/2006/relationships/customXml" Target="../ink/ink19.xml"/><Relationship Id="rId63" Type="http://schemas.openxmlformats.org/officeDocument/2006/relationships/customXml" Target="../ink/ink27.xml"/><Relationship Id="rId68" Type="http://schemas.openxmlformats.org/officeDocument/2006/relationships/image" Target="../media/image85.png"/><Relationship Id="rId84" Type="http://schemas.openxmlformats.org/officeDocument/2006/relationships/image" Target="../media/image93.png"/><Relationship Id="rId89" Type="http://schemas.openxmlformats.org/officeDocument/2006/relationships/customXml" Target="../ink/ink40.xml"/><Relationship Id="rId112" Type="http://schemas.openxmlformats.org/officeDocument/2006/relationships/image" Target="../media/image107.png"/><Relationship Id="rId16" Type="http://schemas.openxmlformats.org/officeDocument/2006/relationships/image" Target="../media/image58.png"/><Relationship Id="rId107" Type="http://schemas.openxmlformats.org/officeDocument/2006/relationships/customXml" Target="../ink/ink49.xml"/><Relationship Id="rId11" Type="http://schemas.openxmlformats.org/officeDocument/2006/relationships/customXml" Target="../ink/ink2.xml"/><Relationship Id="rId32" Type="http://schemas.openxmlformats.org/officeDocument/2006/relationships/image" Target="../media/image66.png"/><Relationship Id="rId37" Type="http://schemas.openxmlformats.org/officeDocument/2006/relationships/image" Target="../media/image69.png"/><Relationship Id="rId53" Type="http://schemas.openxmlformats.org/officeDocument/2006/relationships/customXml" Target="../ink/ink22.xml"/><Relationship Id="rId58" Type="http://schemas.openxmlformats.org/officeDocument/2006/relationships/image" Target="../media/image80.png"/><Relationship Id="rId74" Type="http://schemas.openxmlformats.org/officeDocument/2006/relationships/image" Target="../media/image88.png"/><Relationship Id="rId79" Type="http://schemas.openxmlformats.org/officeDocument/2006/relationships/customXml" Target="../ink/ink35.xml"/><Relationship Id="rId102" Type="http://schemas.openxmlformats.org/officeDocument/2006/relationships/image" Target="../media/image102.png"/><Relationship Id="rId123" Type="http://schemas.openxmlformats.org/officeDocument/2006/relationships/image" Target="../media/image113.png"/><Relationship Id="rId5" Type="http://schemas.openxmlformats.org/officeDocument/2006/relationships/image" Target="../media/image51.png"/><Relationship Id="rId61" Type="http://schemas.openxmlformats.org/officeDocument/2006/relationships/customXml" Target="../ink/ink26.xml"/><Relationship Id="rId82" Type="http://schemas.openxmlformats.org/officeDocument/2006/relationships/image" Target="../media/image92.png"/><Relationship Id="rId90" Type="http://schemas.openxmlformats.org/officeDocument/2006/relationships/image" Target="../media/image96.png"/><Relationship Id="rId95" Type="http://schemas.openxmlformats.org/officeDocument/2006/relationships/customXml" Target="../ink/ink43.xml"/><Relationship Id="rId19" Type="http://schemas.openxmlformats.org/officeDocument/2006/relationships/customXml" Target="../ink/ink6.xml"/><Relationship Id="rId14" Type="http://schemas.openxmlformats.org/officeDocument/2006/relationships/image" Target="../media/image57.png"/><Relationship Id="rId22" Type="http://schemas.openxmlformats.org/officeDocument/2006/relationships/image" Target="../media/image61.png"/><Relationship Id="rId27" Type="http://schemas.openxmlformats.org/officeDocument/2006/relationships/customXml" Target="../ink/ink10.xml"/><Relationship Id="rId30" Type="http://schemas.openxmlformats.org/officeDocument/2006/relationships/image" Target="../media/image65.png"/><Relationship Id="rId35" Type="http://schemas.openxmlformats.org/officeDocument/2006/relationships/customXml" Target="../ink/ink14.xml"/><Relationship Id="rId43" Type="http://schemas.openxmlformats.org/officeDocument/2006/relationships/customXml" Target="../ink/ink17.xml"/><Relationship Id="rId48" Type="http://schemas.openxmlformats.org/officeDocument/2006/relationships/image" Target="../media/image75.png"/><Relationship Id="rId56" Type="http://schemas.openxmlformats.org/officeDocument/2006/relationships/image" Target="../media/image79.png"/><Relationship Id="rId64" Type="http://schemas.openxmlformats.org/officeDocument/2006/relationships/image" Target="../media/image83.png"/><Relationship Id="rId69" Type="http://schemas.openxmlformats.org/officeDocument/2006/relationships/customXml" Target="../ink/ink30.xml"/><Relationship Id="rId77" Type="http://schemas.openxmlformats.org/officeDocument/2006/relationships/customXml" Target="../ink/ink34.xml"/><Relationship Id="rId100" Type="http://schemas.openxmlformats.org/officeDocument/2006/relationships/image" Target="../media/image101.png"/><Relationship Id="rId105" Type="http://schemas.openxmlformats.org/officeDocument/2006/relationships/customXml" Target="../ink/ink48.xml"/><Relationship Id="rId113" Type="http://schemas.openxmlformats.org/officeDocument/2006/relationships/customXml" Target="../ink/ink52.xml"/><Relationship Id="rId118" Type="http://schemas.openxmlformats.org/officeDocument/2006/relationships/image" Target="../media/image110.png"/><Relationship Id="rId8" Type="http://schemas.openxmlformats.org/officeDocument/2006/relationships/image" Target="../media/image54.png"/><Relationship Id="rId51" Type="http://schemas.openxmlformats.org/officeDocument/2006/relationships/customXml" Target="../ink/ink21.xml"/><Relationship Id="rId72" Type="http://schemas.openxmlformats.org/officeDocument/2006/relationships/image" Target="../media/image87.png"/><Relationship Id="rId80" Type="http://schemas.openxmlformats.org/officeDocument/2006/relationships/image" Target="../media/image91.png"/><Relationship Id="rId85" Type="http://schemas.openxmlformats.org/officeDocument/2006/relationships/customXml" Target="../ink/ink38.xml"/><Relationship Id="rId93" Type="http://schemas.openxmlformats.org/officeDocument/2006/relationships/customXml" Target="../ink/ink42.xml"/><Relationship Id="rId98" Type="http://schemas.openxmlformats.org/officeDocument/2006/relationships/image" Target="../media/image100.png"/><Relationship Id="rId121" Type="http://schemas.openxmlformats.org/officeDocument/2006/relationships/customXml" Target="../ink/ink56.xml"/><Relationship Id="rId3" Type="http://schemas.openxmlformats.org/officeDocument/2006/relationships/image" Target="../media/image49.png"/><Relationship Id="rId12" Type="http://schemas.openxmlformats.org/officeDocument/2006/relationships/image" Target="../media/image56.png"/><Relationship Id="rId17" Type="http://schemas.openxmlformats.org/officeDocument/2006/relationships/customXml" Target="../ink/ink5.xml"/><Relationship Id="rId25" Type="http://schemas.openxmlformats.org/officeDocument/2006/relationships/customXml" Target="../ink/ink9.xml"/><Relationship Id="rId33" Type="http://schemas.openxmlformats.org/officeDocument/2006/relationships/customXml" Target="../ink/ink13.xml"/><Relationship Id="rId38" Type="http://schemas.openxmlformats.org/officeDocument/2006/relationships/image" Target="../media/image70.png"/><Relationship Id="rId46" Type="http://schemas.openxmlformats.org/officeDocument/2006/relationships/image" Target="../media/image74.png"/><Relationship Id="rId59" Type="http://schemas.openxmlformats.org/officeDocument/2006/relationships/customXml" Target="../ink/ink25.xml"/><Relationship Id="rId67" Type="http://schemas.openxmlformats.org/officeDocument/2006/relationships/customXml" Target="../ink/ink29.xml"/><Relationship Id="rId103" Type="http://schemas.openxmlformats.org/officeDocument/2006/relationships/customXml" Target="../ink/ink47.xml"/><Relationship Id="rId108" Type="http://schemas.openxmlformats.org/officeDocument/2006/relationships/image" Target="../media/image105.png"/><Relationship Id="rId116" Type="http://schemas.openxmlformats.org/officeDocument/2006/relationships/image" Target="../media/image109.png"/><Relationship Id="rId20" Type="http://schemas.openxmlformats.org/officeDocument/2006/relationships/image" Target="../media/image60.png"/><Relationship Id="rId41" Type="http://schemas.openxmlformats.org/officeDocument/2006/relationships/customXml" Target="../ink/ink16.xml"/><Relationship Id="rId54" Type="http://schemas.openxmlformats.org/officeDocument/2006/relationships/image" Target="../media/image78.png"/><Relationship Id="rId62" Type="http://schemas.openxmlformats.org/officeDocument/2006/relationships/image" Target="../media/image82.png"/><Relationship Id="rId70" Type="http://schemas.openxmlformats.org/officeDocument/2006/relationships/image" Target="../media/image86.png"/><Relationship Id="rId75" Type="http://schemas.openxmlformats.org/officeDocument/2006/relationships/customXml" Target="../ink/ink33.xml"/><Relationship Id="rId83" Type="http://schemas.openxmlformats.org/officeDocument/2006/relationships/customXml" Target="../ink/ink37.xml"/><Relationship Id="rId88" Type="http://schemas.openxmlformats.org/officeDocument/2006/relationships/image" Target="../media/image95.png"/><Relationship Id="rId91" Type="http://schemas.openxmlformats.org/officeDocument/2006/relationships/customXml" Target="../ink/ink41.xml"/><Relationship Id="rId96" Type="http://schemas.openxmlformats.org/officeDocument/2006/relationships/image" Target="../media/image99.png"/><Relationship Id="rId111" Type="http://schemas.openxmlformats.org/officeDocument/2006/relationships/customXml" Target="../ink/ink5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5" Type="http://schemas.openxmlformats.org/officeDocument/2006/relationships/customXml" Target="../ink/ink4.xml"/><Relationship Id="rId23" Type="http://schemas.openxmlformats.org/officeDocument/2006/relationships/customXml" Target="../ink/ink8.xml"/><Relationship Id="rId28" Type="http://schemas.openxmlformats.org/officeDocument/2006/relationships/image" Target="../media/image64.png"/><Relationship Id="rId36" Type="http://schemas.openxmlformats.org/officeDocument/2006/relationships/image" Target="../media/image68.png"/><Relationship Id="rId49" Type="http://schemas.openxmlformats.org/officeDocument/2006/relationships/customXml" Target="../ink/ink20.xml"/><Relationship Id="rId57" Type="http://schemas.openxmlformats.org/officeDocument/2006/relationships/customXml" Target="../ink/ink24.xml"/><Relationship Id="rId106" Type="http://schemas.openxmlformats.org/officeDocument/2006/relationships/image" Target="../media/image104.png"/><Relationship Id="rId114" Type="http://schemas.openxmlformats.org/officeDocument/2006/relationships/image" Target="../media/image108.png"/><Relationship Id="rId119" Type="http://schemas.openxmlformats.org/officeDocument/2006/relationships/customXml" Target="../ink/ink55.xml"/><Relationship Id="rId10" Type="http://schemas.openxmlformats.org/officeDocument/2006/relationships/image" Target="../media/image55.png"/><Relationship Id="rId31" Type="http://schemas.openxmlformats.org/officeDocument/2006/relationships/customXml" Target="../ink/ink12.xml"/><Relationship Id="rId44" Type="http://schemas.openxmlformats.org/officeDocument/2006/relationships/image" Target="../media/image73.png"/><Relationship Id="rId52" Type="http://schemas.openxmlformats.org/officeDocument/2006/relationships/image" Target="../media/image77.png"/><Relationship Id="rId60" Type="http://schemas.openxmlformats.org/officeDocument/2006/relationships/image" Target="../media/image81.png"/><Relationship Id="rId65" Type="http://schemas.openxmlformats.org/officeDocument/2006/relationships/customXml" Target="../ink/ink28.xml"/><Relationship Id="rId73" Type="http://schemas.openxmlformats.org/officeDocument/2006/relationships/customXml" Target="../ink/ink32.xml"/><Relationship Id="rId78" Type="http://schemas.openxmlformats.org/officeDocument/2006/relationships/image" Target="../media/image90.png"/><Relationship Id="rId81" Type="http://schemas.openxmlformats.org/officeDocument/2006/relationships/customXml" Target="../ink/ink36.xml"/><Relationship Id="rId86" Type="http://schemas.openxmlformats.org/officeDocument/2006/relationships/image" Target="../media/image94.png"/><Relationship Id="rId94" Type="http://schemas.openxmlformats.org/officeDocument/2006/relationships/image" Target="../media/image98.png"/><Relationship Id="rId99" Type="http://schemas.openxmlformats.org/officeDocument/2006/relationships/customXml" Target="../ink/ink45.xml"/><Relationship Id="rId101" Type="http://schemas.openxmlformats.org/officeDocument/2006/relationships/customXml" Target="../ink/ink46.xml"/><Relationship Id="rId122" Type="http://schemas.openxmlformats.org/officeDocument/2006/relationships/image" Target="../media/image112.png"/><Relationship Id="rId4" Type="http://schemas.openxmlformats.org/officeDocument/2006/relationships/image" Target="../media/image50.png"/><Relationship Id="rId9" Type="http://schemas.openxmlformats.org/officeDocument/2006/relationships/customXml" Target="../ink/ink1.xml"/><Relationship Id="rId13" Type="http://schemas.openxmlformats.org/officeDocument/2006/relationships/customXml" Target="../ink/ink3.xml"/><Relationship Id="rId18" Type="http://schemas.openxmlformats.org/officeDocument/2006/relationships/image" Target="../media/image59.png"/><Relationship Id="rId39" Type="http://schemas.openxmlformats.org/officeDocument/2006/relationships/customXml" Target="../ink/ink15.xml"/><Relationship Id="rId109" Type="http://schemas.openxmlformats.org/officeDocument/2006/relationships/customXml" Target="../ink/ink50.xml"/><Relationship Id="rId34" Type="http://schemas.openxmlformats.org/officeDocument/2006/relationships/image" Target="../media/image67.png"/><Relationship Id="rId50" Type="http://schemas.openxmlformats.org/officeDocument/2006/relationships/image" Target="../media/image76.png"/><Relationship Id="rId55" Type="http://schemas.openxmlformats.org/officeDocument/2006/relationships/customXml" Target="../ink/ink23.xml"/><Relationship Id="rId76" Type="http://schemas.openxmlformats.org/officeDocument/2006/relationships/image" Target="../media/image89.png"/><Relationship Id="rId97" Type="http://schemas.openxmlformats.org/officeDocument/2006/relationships/customXml" Target="../ink/ink44.xml"/><Relationship Id="rId104" Type="http://schemas.openxmlformats.org/officeDocument/2006/relationships/image" Target="../media/image103.png"/><Relationship Id="rId120" Type="http://schemas.openxmlformats.org/officeDocument/2006/relationships/image" Target="../media/image111.png"/><Relationship Id="rId7" Type="http://schemas.openxmlformats.org/officeDocument/2006/relationships/image" Target="../media/image53.png"/><Relationship Id="rId71" Type="http://schemas.openxmlformats.org/officeDocument/2006/relationships/customXml" Target="../ink/ink31.xml"/><Relationship Id="rId92" Type="http://schemas.openxmlformats.org/officeDocument/2006/relationships/image" Target="../media/image97.png"/><Relationship Id="rId2" Type="http://schemas.openxmlformats.org/officeDocument/2006/relationships/image" Target="../media/image48.png"/><Relationship Id="rId29" Type="http://schemas.openxmlformats.org/officeDocument/2006/relationships/customXml" Target="../ink/ink11.xml"/><Relationship Id="rId24" Type="http://schemas.openxmlformats.org/officeDocument/2006/relationships/image" Target="../media/image62.png"/><Relationship Id="rId40" Type="http://schemas.openxmlformats.org/officeDocument/2006/relationships/image" Target="../media/image71.png"/><Relationship Id="rId45" Type="http://schemas.openxmlformats.org/officeDocument/2006/relationships/customXml" Target="../ink/ink18.xml"/><Relationship Id="rId66" Type="http://schemas.openxmlformats.org/officeDocument/2006/relationships/image" Target="../media/image84.png"/><Relationship Id="rId87" Type="http://schemas.openxmlformats.org/officeDocument/2006/relationships/customXml" Target="../ink/ink39.xml"/><Relationship Id="rId110" Type="http://schemas.openxmlformats.org/officeDocument/2006/relationships/image" Target="../media/image106.png"/><Relationship Id="rId115" Type="http://schemas.openxmlformats.org/officeDocument/2006/relationships/customXml" Target="../ink/ink53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5.png"/><Relationship Id="rId18" Type="http://schemas.openxmlformats.org/officeDocument/2006/relationships/customXml" Target="../ink/ink59.xml"/><Relationship Id="rId26" Type="http://schemas.openxmlformats.org/officeDocument/2006/relationships/customXml" Target="../ink/ink63.xml"/><Relationship Id="rId39" Type="http://schemas.openxmlformats.org/officeDocument/2006/relationships/image" Target="../media/image83.png"/><Relationship Id="rId21" Type="http://schemas.openxmlformats.org/officeDocument/2006/relationships/image" Target="../media/image74.png"/><Relationship Id="rId34" Type="http://schemas.openxmlformats.org/officeDocument/2006/relationships/customXml" Target="../ink/ink67.xml"/><Relationship Id="rId42" Type="http://schemas.openxmlformats.org/officeDocument/2006/relationships/customXml" Target="../ink/ink71.xml"/><Relationship Id="rId47" Type="http://schemas.openxmlformats.org/officeDocument/2006/relationships/image" Target="../media/image126.png"/><Relationship Id="rId50" Type="http://schemas.openxmlformats.org/officeDocument/2006/relationships/customXml" Target="../ink/ink75.xml"/><Relationship Id="rId55" Type="http://schemas.openxmlformats.org/officeDocument/2006/relationships/image" Target="../media/image130.png"/><Relationship Id="rId63" Type="http://schemas.openxmlformats.org/officeDocument/2006/relationships/image" Target="../media/image134.png"/><Relationship Id="rId68" Type="http://schemas.openxmlformats.org/officeDocument/2006/relationships/customXml" Target="../ink/ink84.xml"/><Relationship Id="rId76" Type="http://schemas.openxmlformats.org/officeDocument/2006/relationships/customXml" Target="../ink/ink88.xml"/><Relationship Id="rId84" Type="http://schemas.openxmlformats.org/officeDocument/2006/relationships/customXml" Target="../ink/ink92.xml"/><Relationship Id="rId89" Type="http://schemas.openxmlformats.org/officeDocument/2006/relationships/image" Target="../media/image147.png"/><Relationship Id="rId7" Type="http://schemas.openxmlformats.org/officeDocument/2006/relationships/image" Target="../media/image119.png"/><Relationship Id="rId71" Type="http://schemas.openxmlformats.org/officeDocument/2006/relationships/image" Target="../media/image138.png"/><Relationship Id="rId2" Type="http://schemas.openxmlformats.org/officeDocument/2006/relationships/image" Target="../media/image114.png"/><Relationship Id="rId16" Type="http://schemas.openxmlformats.org/officeDocument/2006/relationships/customXml" Target="../ink/ink58.xml"/><Relationship Id="rId29" Type="http://schemas.openxmlformats.org/officeDocument/2006/relationships/image" Target="../media/image78.png"/><Relationship Id="rId11" Type="http://schemas.openxmlformats.org/officeDocument/2006/relationships/image" Target="../media/image123.png"/><Relationship Id="rId24" Type="http://schemas.openxmlformats.org/officeDocument/2006/relationships/customXml" Target="../ink/ink62.xml"/><Relationship Id="rId32" Type="http://schemas.openxmlformats.org/officeDocument/2006/relationships/customXml" Target="../ink/ink66.xml"/><Relationship Id="rId37" Type="http://schemas.openxmlformats.org/officeDocument/2006/relationships/image" Target="../media/image82.png"/><Relationship Id="rId40" Type="http://schemas.openxmlformats.org/officeDocument/2006/relationships/customXml" Target="../ink/ink70.xml"/><Relationship Id="rId45" Type="http://schemas.openxmlformats.org/officeDocument/2006/relationships/image" Target="../media/image97.png"/><Relationship Id="rId53" Type="http://schemas.openxmlformats.org/officeDocument/2006/relationships/image" Target="../media/image129.png"/><Relationship Id="rId58" Type="http://schemas.openxmlformats.org/officeDocument/2006/relationships/customXml" Target="../ink/ink79.xml"/><Relationship Id="rId66" Type="http://schemas.openxmlformats.org/officeDocument/2006/relationships/customXml" Target="../ink/ink83.xml"/><Relationship Id="rId74" Type="http://schemas.openxmlformats.org/officeDocument/2006/relationships/customXml" Target="../ink/ink87.xml"/><Relationship Id="rId79" Type="http://schemas.openxmlformats.org/officeDocument/2006/relationships/image" Target="../media/image142.png"/><Relationship Id="rId87" Type="http://schemas.openxmlformats.org/officeDocument/2006/relationships/image" Target="../media/image146.png"/><Relationship Id="rId5" Type="http://schemas.openxmlformats.org/officeDocument/2006/relationships/image" Target="../media/image117.png"/><Relationship Id="rId61" Type="http://schemas.openxmlformats.org/officeDocument/2006/relationships/image" Target="../media/image133.png"/><Relationship Id="rId82" Type="http://schemas.openxmlformats.org/officeDocument/2006/relationships/customXml" Target="../ink/ink91.xml"/><Relationship Id="rId90" Type="http://schemas.openxmlformats.org/officeDocument/2006/relationships/image" Target="../media/image148.png"/><Relationship Id="rId19" Type="http://schemas.openxmlformats.org/officeDocument/2006/relationships/image" Target="../media/image73.png"/><Relationship Id="rId4" Type="http://schemas.openxmlformats.org/officeDocument/2006/relationships/image" Target="../media/image116.png"/><Relationship Id="rId9" Type="http://schemas.openxmlformats.org/officeDocument/2006/relationships/image" Target="../media/image121.png"/><Relationship Id="rId14" Type="http://schemas.openxmlformats.org/officeDocument/2006/relationships/customXml" Target="../ink/ink57.xml"/><Relationship Id="rId22" Type="http://schemas.openxmlformats.org/officeDocument/2006/relationships/customXml" Target="../ink/ink61.xml"/><Relationship Id="rId27" Type="http://schemas.openxmlformats.org/officeDocument/2006/relationships/image" Target="../media/image77.png"/><Relationship Id="rId30" Type="http://schemas.openxmlformats.org/officeDocument/2006/relationships/customXml" Target="../ink/ink65.xml"/><Relationship Id="rId35" Type="http://schemas.openxmlformats.org/officeDocument/2006/relationships/image" Target="../media/image81.png"/><Relationship Id="rId43" Type="http://schemas.openxmlformats.org/officeDocument/2006/relationships/image" Target="../media/image96.png"/><Relationship Id="rId48" Type="http://schemas.openxmlformats.org/officeDocument/2006/relationships/customXml" Target="../ink/ink74.xml"/><Relationship Id="rId56" Type="http://schemas.openxmlformats.org/officeDocument/2006/relationships/customXml" Target="../ink/ink78.xml"/><Relationship Id="rId64" Type="http://schemas.openxmlformats.org/officeDocument/2006/relationships/customXml" Target="../ink/ink82.xml"/><Relationship Id="rId69" Type="http://schemas.openxmlformats.org/officeDocument/2006/relationships/image" Target="../media/image137.png"/><Relationship Id="rId77" Type="http://schemas.openxmlformats.org/officeDocument/2006/relationships/image" Target="../media/image141.png"/><Relationship Id="rId8" Type="http://schemas.openxmlformats.org/officeDocument/2006/relationships/image" Target="../media/image120.png"/><Relationship Id="rId51" Type="http://schemas.openxmlformats.org/officeDocument/2006/relationships/image" Target="../media/image128.png"/><Relationship Id="rId72" Type="http://schemas.openxmlformats.org/officeDocument/2006/relationships/customXml" Target="../ink/ink86.xml"/><Relationship Id="rId80" Type="http://schemas.openxmlformats.org/officeDocument/2006/relationships/customXml" Target="../ink/ink90.xml"/><Relationship Id="rId85" Type="http://schemas.openxmlformats.org/officeDocument/2006/relationships/image" Target="../media/image145.png"/><Relationship Id="rId3" Type="http://schemas.openxmlformats.org/officeDocument/2006/relationships/image" Target="../media/image115.png"/><Relationship Id="rId12" Type="http://schemas.openxmlformats.org/officeDocument/2006/relationships/image" Target="../media/image124.png"/><Relationship Id="rId17" Type="http://schemas.openxmlformats.org/officeDocument/2006/relationships/image" Target="../media/image72.png"/><Relationship Id="rId25" Type="http://schemas.openxmlformats.org/officeDocument/2006/relationships/image" Target="../media/image76.png"/><Relationship Id="rId33" Type="http://schemas.openxmlformats.org/officeDocument/2006/relationships/image" Target="../media/image80.png"/><Relationship Id="rId38" Type="http://schemas.openxmlformats.org/officeDocument/2006/relationships/customXml" Target="../ink/ink69.xml"/><Relationship Id="rId46" Type="http://schemas.openxmlformats.org/officeDocument/2006/relationships/customXml" Target="../ink/ink73.xml"/><Relationship Id="rId59" Type="http://schemas.openxmlformats.org/officeDocument/2006/relationships/image" Target="../media/image132.png"/><Relationship Id="rId67" Type="http://schemas.openxmlformats.org/officeDocument/2006/relationships/image" Target="../media/image136.png"/><Relationship Id="rId20" Type="http://schemas.openxmlformats.org/officeDocument/2006/relationships/customXml" Target="../ink/ink60.xml"/><Relationship Id="rId41" Type="http://schemas.openxmlformats.org/officeDocument/2006/relationships/image" Target="../media/image95.png"/><Relationship Id="rId54" Type="http://schemas.openxmlformats.org/officeDocument/2006/relationships/customXml" Target="../ink/ink77.xml"/><Relationship Id="rId62" Type="http://schemas.openxmlformats.org/officeDocument/2006/relationships/customXml" Target="../ink/ink81.xml"/><Relationship Id="rId70" Type="http://schemas.openxmlformats.org/officeDocument/2006/relationships/customXml" Target="../ink/ink85.xml"/><Relationship Id="rId75" Type="http://schemas.openxmlformats.org/officeDocument/2006/relationships/image" Target="../media/image140.png"/><Relationship Id="rId83" Type="http://schemas.openxmlformats.org/officeDocument/2006/relationships/image" Target="../media/image144.png"/><Relationship Id="rId88" Type="http://schemas.openxmlformats.org/officeDocument/2006/relationships/customXml" Target="../ink/ink9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5" Type="http://schemas.openxmlformats.org/officeDocument/2006/relationships/image" Target="../media/image71.png"/><Relationship Id="rId23" Type="http://schemas.openxmlformats.org/officeDocument/2006/relationships/image" Target="../media/image75.png"/><Relationship Id="rId28" Type="http://schemas.openxmlformats.org/officeDocument/2006/relationships/customXml" Target="../ink/ink64.xml"/><Relationship Id="rId36" Type="http://schemas.openxmlformats.org/officeDocument/2006/relationships/customXml" Target="../ink/ink68.xml"/><Relationship Id="rId49" Type="http://schemas.openxmlformats.org/officeDocument/2006/relationships/image" Target="../media/image127.png"/><Relationship Id="rId57" Type="http://schemas.openxmlformats.org/officeDocument/2006/relationships/image" Target="../media/image131.png"/><Relationship Id="rId10" Type="http://schemas.openxmlformats.org/officeDocument/2006/relationships/image" Target="../media/image122.png"/><Relationship Id="rId31" Type="http://schemas.openxmlformats.org/officeDocument/2006/relationships/image" Target="../media/image79.png"/><Relationship Id="rId44" Type="http://schemas.openxmlformats.org/officeDocument/2006/relationships/customXml" Target="../ink/ink72.xml"/><Relationship Id="rId52" Type="http://schemas.openxmlformats.org/officeDocument/2006/relationships/customXml" Target="../ink/ink76.xml"/><Relationship Id="rId60" Type="http://schemas.openxmlformats.org/officeDocument/2006/relationships/customXml" Target="../ink/ink80.xml"/><Relationship Id="rId65" Type="http://schemas.openxmlformats.org/officeDocument/2006/relationships/image" Target="../media/image135.png"/><Relationship Id="rId73" Type="http://schemas.openxmlformats.org/officeDocument/2006/relationships/image" Target="../media/image139.png"/><Relationship Id="rId78" Type="http://schemas.openxmlformats.org/officeDocument/2006/relationships/customXml" Target="../ink/ink89.xml"/><Relationship Id="rId81" Type="http://schemas.openxmlformats.org/officeDocument/2006/relationships/image" Target="../media/image143.png"/><Relationship Id="rId86" Type="http://schemas.openxmlformats.org/officeDocument/2006/relationships/customXml" Target="../ink/ink9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3126-2673-4BB3-82D9-C0E06B6BD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Trigonometrical Identities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C27EF-A28E-4528-B10F-73C539F254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Double Angle Identities</a:t>
            </a:r>
          </a:p>
        </p:txBody>
      </p:sp>
    </p:spTree>
    <p:extLst>
      <p:ext uri="{BB962C8B-B14F-4D97-AF65-F5344CB8AC3E}">
        <p14:creationId xmlns:p14="http://schemas.microsoft.com/office/powerpoint/2010/main" val="406938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297653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9C Q1</a:t>
            </a:r>
            <a:endParaRPr lang="en-AU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E10EB3A-C129-4BF4-E31E-823C5C6C5A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6" t="5392" r="20831" b="83823"/>
          <a:stretch/>
        </p:blipFill>
        <p:spPr>
          <a:xfrm>
            <a:off x="-1" y="652181"/>
            <a:ext cx="7382423" cy="11093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19C6DD90-0520-859C-60DF-933C5BEB04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00345" y="1906655"/>
                <a:ext cx="1372583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19C6DD90-0520-859C-60DF-933C5BEB0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345" y="1906655"/>
                <a:ext cx="1372583" cy="511370"/>
              </a:xfrm>
              <a:prstGeom prst="rect">
                <a:avLst/>
              </a:prstGeom>
              <a:blipFill>
                <a:blip r:embed="rId3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D2C9E44A-1BB2-2C02-FE7B-B888E521517F}"/>
              </a:ext>
            </a:extLst>
          </p:cNvPr>
          <p:cNvGrpSpPr/>
          <p:nvPr/>
        </p:nvGrpSpPr>
        <p:grpSpPr>
          <a:xfrm>
            <a:off x="8111499" y="1195359"/>
            <a:ext cx="2523960" cy="1844640"/>
            <a:chOff x="8111499" y="1195359"/>
            <a:chExt cx="2523960" cy="184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27749BEF-80B0-8D4A-F2ED-D8EEBE39FFE4}"/>
                    </a:ext>
                  </a:extLst>
                </p14:cNvPr>
                <p14:cNvContentPartPr/>
                <p14:nvPr/>
              </p14:nvContentPartPr>
              <p14:xfrm>
                <a:off x="9234699" y="1195359"/>
                <a:ext cx="195480" cy="18446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27749BEF-80B0-8D4A-F2ED-D8EEBE39FFE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226059" y="1186359"/>
                  <a:ext cx="213120" cy="18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1B3F7B5B-AB85-21D9-105C-303D05B5A21D}"/>
                    </a:ext>
                  </a:extLst>
                </p14:cNvPr>
                <p14:cNvContentPartPr/>
                <p14:nvPr/>
              </p14:nvContentPartPr>
              <p14:xfrm>
                <a:off x="8111499" y="2264919"/>
                <a:ext cx="2523960" cy="1897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1B3F7B5B-AB85-21D9-105C-303D05B5A21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102499" y="2255919"/>
                  <a:ext cx="2541600" cy="207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DF0EF12-ABE4-AA3F-A98A-7738D32B1693}"/>
                  </a:ext>
                </a:extLst>
              </p14:cNvPr>
              <p14:cNvContentPartPr/>
              <p14:nvPr/>
            </p14:nvContentPartPr>
            <p14:xfrm>
              <a:off x="8387979" y="1472919"/>
              <a:ext cx="942480" cy="8762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DF0EF12-ABE4-AA3F-A98A-7738D32B169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379339" y="1463919"/>
                <a:ext cx="960120" cy="893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940C1411-FFAA-0395-92FE-19921A411BA8}"/>
              </a:ext>
            </a:extLst>
          </p:cNvPr>
          <p:cNvGrpSpPr/>
          <p:nvPr/>
        </p:nvGrpSpPr>
        <p:grpSpPr>
          <a:xfrm>
            <a:off x="8902779" y="2121639"/>
            <a:ext cx="245880" cy="244440"/>
            <a:chOff x="8902779" y="2121639"/>
            <a:chExt cx="245880" cy="24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DD5A2C8-2C5E-3586-1E43-88A8FC1ACBF3}"/>
                    </a:ext>
                  </a:extLst>
                </p14:cNvPr>
                <p14:cNvContentPartPr/>
                <p14:nvPr/>
              </p14:nvContentPartPr>
              <p14:xfrm>
                <a:off x="9083499" y="2122359"/>
                <a:ext cx="65160" cy="2437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DD5A2C8-2C5E-3586-1E43-88A8FC1ACBF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074859" y="2113359"/>
                  <a:ext cx="8280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6127555-21DB-9D27-FEAA-DDD3233673E4}"/>
                    </a:ext>
                  </a:extLst>
                </p14:cNvPr>
                <p14:cNvContentPartPr/>
                <p14:nvPr/>
              </p14:nvContentPartPr>
              <p14:xfrm>
                <a:off x="8902779" y="2121639"/>
                <a:ext cx="93600" cy="1605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6127555-21DB-9D27-FEAA-DDD3233673E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894139" y="2112999"/>
                  <a:ext cx="11124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F32453EA-0036-3558-5A23-5E8307033191}"/>
                    </a:ext>
                  </a:extLst>
                </p14:cNvPr>
                <p14:cNvContentPartPr/>
                <p14:nvPr/>
              </p14:nvContentPartPr>
              <p14:xfrm>
                <a:off x="8904579" y="2201919"/>
                <a:ext cx="64080" cy="172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F32453EA-0036-3558-5A23-5E830703319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895939" y="2193279"/>
                  <a:ext cx="81720" cy="34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D7FE95E1-148A-ACD5-2127-8F51BE5A5A40}"/>
                  </a:ext>
                </a:extLst>
              </p14:cNvPr>
              <p14:cNvContentPartPr/>
              <p14:nvPr/>
            </p14:nvContentPartPr>
            <p14:xfrm>
              <a:off x="8251856" y="1933359"/>
              <a:ext cx="100080" cy="12420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D7FE95E1-148A-ACD5-2127-8F51BE5A5A4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243216" y="1924719"/>
                <a:ext cx="117720" cy="14184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F585E566-0F5E-3A94-7EA1-8C6B94F35E61}"/>
              </a:ext>
            </a:extLst>
          </p:cNvPr>
          <p:cNvGrpSpPr/>
          <p:nvPr/>
        </p:nvGrpSpPr>
        <p:grpSpPr>
          <a:xfrm>
            <a:off x="8794376" y="1597479"/>
            <a:ext cx="94680" cy="114120"/>
            <a:chOff x="8794376" y="1597479"/>
            <a:chExt cx="94680" cy="11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250DDB4-D98A-3B3B-F238-1B4CE5D6BCD4}"/>
                    </a:ext>
                  </a:extLst>
                </p14:cNvPr>
                <p14:cNvContentPartPr/>
                <p14:nvPr/>
              </p14:nvContentPartPr>
              <p14:xfrm>
                <a:off x="8805536" y="1597479"/>
                <a:ext cx="83520" cy="392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250DDB4-D98A-3B3B-F238-1B4CE5D6BCD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8796536" y="1588479"/>
                  <a:ext cx="10116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C7EE933-FC2B-42E6-AE8F-95B074B38B91}"/>
                    </a:ext>
                  </a:extLst>
                </p14:cNvPr>
                <p14:cNvContentPartPr/>
                <p14:nvPr/>
              </p14:nvContentPartPr>
              <p14:xfrm>
                <a:off x="8794376" y="1638519"/>
                <a:ext cx="78840" cy="730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C7EE933-FC2B-42E6-AE8F-95B074B38B9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785376" y="1629519"/>
                  <a:ext cx="96480" cy="90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88EC99F2-8D22-7027-525E-C9E89D44188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21949" y="2597199"/>
                <a:ext cx="1372583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88EC99F2-8D22-7027-525E-C9E89D4418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949" y="2597199"/>
                <a:ext cx="1372583" cy="511370"/>
              </a:xfrm>
              <a:prstGeom prst="rect">
                <a:avLst/>
              </a:prstGeom>
              <a:blipFill>
                <a:blip r:embed="rId22"/>
                <a:stretch>
                  <a:fillRect b="-59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9D80B278-10E8-95BD-31A3-986FA6E2FDC7}"/>
              </a:ext>
            </a:extLst>
          </p:cNvPr>
          <p:cNvGrpSpPr/>
          <p:nvPr/>
        </p:nvGrpSpPr>
        <p:grpSpPr>
          <a:xfrm>
            <a:off x="8813456" y="2489559"/>
            <a:ext cx="149760" cy="217080"/>
            <a:chOff x="8813456" y="2489559"/>
            <a:chExt cx="149760" cy="217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DF100E3-5DAC-B850-1153-128771579AA1}"/>
                    </a:ext>
                  </a:extLst>
                </p14:cNvPr>
                <p14:cNvContentPartPr/>
                <p14:nvPr/>
              </p14:nvContentPartPr>
              <p14:xfrm>
                <a:off x="8813456" y="2489559"/>
                <a:ext cx="149760" cy="1220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DF100E3-5DAC-B850-1153-128771579AA1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804456" y="2480559"/>
                  <a:ext cx="16740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E85ECED-2175-D1B0-1715-DAAABB48E0AE}"/>
                    </a:ext>
                  </a:extLst>
                </p14:cNvPr>
                <p14:cNvContentPartPr/>
                <p14:nvPr/>
              </p14:nvContentPartPr>
              <p14:xfrm>
                <a:off x="8897696" y="2529159"/>
                <a:ext cx="23760" cy="17748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E85ECED-2175-D1B0-1715-DAAABB48E0AE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888696" y="2520159"/>
                  <a:ext cx="41400" cy="195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2A4CAEBC-FCB8-2BCB-526B-769FF3594E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24973" y="3173315"/>
                <a:ext cx="1372583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2A4CAEBC-FCB8-2BCB-526B-769FF3594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973" y="3173315"/>
                <a:ext cx="1372583" cy="511370"/>
              </a:xfrm>
              <a:prstGeom prst="rect">
                <a:avLst/>
              </a:prstGeom>
              <a:blipFill>
                <a:blip r:embed="rId27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68F98453-09D1-F400-9D9D-54ED101993C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540" y="1963514"/>
                <a:ext cx="278180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68F98453-09D1-F400-9D9D-54ED10199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40" y="1963514"/>
                <a:ext cx="2781801" cy="51137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96612FAE-EDF0-C715-5E1F-306D4C9AA27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6302" y="2470459"/>
                <a:ext cx="2293525" cy="63368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AU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AU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1600" dirty="0"/>
              </a:p>
            </p:txBody>
          </p:sp>
        </mc:Choice>
        <mc:Fallback xmlns="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96612FAE-EDF0-C715-5E1F-306D4C9AA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302" y="2470459"/>
                <a:ext cx="2293525" cy="633685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C49E7968-74CA-F500-C460-7C7A8F36F2D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0090" y="3173315"/>
                <a:ext cx="2293525" cy="63368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AU" sz="1600" dirty="0"/>
              </a:p>
            </p:txBody>
          </p:sp>
        </mc:Choice>
        <mc:Fallback xmlns="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C49E7968-74CA-F500-C460-7C7A8F36F2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090" y="3173315"/>
                <a:ext cx="2293525" cy="633685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42AE7B50-25E2-C1E7-E961-ABDDE33A88D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4732" y="3944714"/>
                <a:ext cx="278180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=1−2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42AE7B50-25E2-C1E7-E961-ABDDE33A88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32" y="3944714"/>
                <a:ext cx="2781801" cy="51137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9B15800C-237B-A26E-2DB5-4650854513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9871" y="4348978"/>
                <a:ext cx="2513744" cy="9278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=1−2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9B15800C-237B-A26E-2DB5-465085451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871" y="4348978"/>
                <a:ext cx="2513744" cy="927852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id="{58A4BF51-6042-3E03-8ABD-91CBD55F05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9871" y="5217168"/>
                <a:ext cx="2513744" cy="9278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=1−2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id="{58A4BF51-6042-3E03-8ABD-91CBD55F05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871" y="5217168"/>
                <a:ext cx="2513744" cy="927852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id="{09F13F9C-E92B-3A9D-58FF-B407A34D1A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6083" y="6085358"/>
                <a:ext cx="1042717" cy="77264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id="{09F13F9C-E92B-3A9D-58FF-B407A34D1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83" y="6085358"/>
                <a:ext cx="1042717" cy="772642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ontent Placeholder 2">
                <a:extLst>
                  <a:ext uri="{FF2B5EF4-FFF2-40B4-BE49-F238E27FC236}">
                    <a16:creationId xmlns:a16="http://schemas.microsoft.com/office/drawing/2014/main" id="{B6C3A700-1E0D-3521-35AE-5AAB33CC33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98754" y="3944713"/>
                <a:ext cx="3067675" cy="7214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9" name="Content Placeholder 2">
                <a:extLst>
                  <a:ext uri="{FF2B5EF4-FFF2-40B4-BE49-F238E27FC236}">
                    <a16:creationId xmlns:a16="http://schemas.microsoft.com/office/drawing/2014/main" id="{B6C3A700-1E0D-3521-35AE-5AAB33CC33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754" y="3944713"/>
                <a:ext cx="3067675" cy="721415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ontent Placeholder 2">
                <a:extLst>
                  <a:ext uri="{FF2B5EF4-FFF2-40B4-BE49-F238E27FC236}">
                    <a16:creationId xmlns:a16="http://schemas.microsoft.com/office/drawing/2014/main" id="{2DA4E08D-8193-5868-3772-EC4D9FA7F7B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04104" y="4812145"/>
                <a:ext cx="2293525" cy="63368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AU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AU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AU" sz="1600" dirty="0"/>
              </a:p>
            </p:txBody>
          </p:sp>
        </mc:Choice>
        <mc:Fallback xmlns="">
          <p:sp>
            <p:nvSpPr>
              <p:cNvPr id="40" name="Content Placeholder 2">
                <a:extLst>
                  <a:ext uri="{FF2B5EF4-FFF2-40B4-BE49-F238E27FC236}">
                    <a16:creationId xmlns:a16="http://schemas.microsoft.com/office/drawing/2014/main" id="{2DA4E08D-8193-5868-3772-EC4D9FA7F7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104" y="4812145"/>
                <a:ext cx="2293525" cy="633685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ontent Placeholder 2">
                <a:extLst>
                  <a:ext uri="{FF2B5EF4-FFF2-40B4-BE49-F238E27FC236}">
                    <a16:creationId xmlns:a16="http://schemas.microsoft.com/office/drawing/2014/main" id="{6AB26B23-604D-2CAF-C5E2-95E101DA398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04104" y="5559131"/>
                <a:ext cx="2293525" cy="63368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AU" sz="16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AU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AU" sz="1600" dirty="0"/>
              </a:p>
            </p:txBody>
          </p:sp>
        </mc:Choice>
        <mc:Fallback xmlns="">
          <p:sp>
            <p:nvSpPr>
              <p:cNvPr id="41" name="Content Placeholder 2">
                <a:extLst>
                  <a:ext uri="{FF2B5EF4-FFF2-40B4-BE49-F238E27FC236}">
                    <a16:creationId xmlns:a16="http://schemas.microsoft.com/office/drawing/2014/main" id="{6AB26B23-604D-2CAF-C5E2-95E101DA3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104" y="5559131"/>
                <a:ext cx="2293525" cy="633685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ontent Placeholder 2">
                <a:extLst>
                  <a:ext uri="{FF2B5EF4-FFF2-40B4-BE49-F238E27FC236}">
                    <a16:creationId xmlns:a16="http://schemas.microsoft.com/office/drawing/2014/main" id="{1A2B187F-61FF-4511-1CBC-F6B57A520D9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54593" y="5524960"/>
                <a:ext cx="2293525" cy="63368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AU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AU" sz="1600" dirty="0"/>
              </a:p>
            </p:txBody>
          </p:sp>
        </mc:Choice>
        <mc:Fallback xmlns="">
          <p:sp>
            <p:nvSpPr>
              <p:cNvPr id="42" name="Content Placeholder 2">
                <a:extLst>
                  <a:ext uri="{FF2B5EF4-FFF2-40B4-BE49-F238E27FC236}">
                    <a16:creationId xmlns:a16="http://schemas.microsoft.com/office/drawing/2014/main" id="{1A2B187F-61FF-4511-1CBC-F6B57A520D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4593" y="5524960"/>
                <a:ext cx="2293525" cy="633685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800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297653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9C Q3</a:t>
            </a:r>
            <a:endParaRPr lang="en-AU" sz="3200" b="1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E10EB3A-C129-4BF4-E31E-823C5C6C5A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588" b="66765"/>
          <a:stretch/>
        </p:blipFill>
        <p:spPr>
          <a:xfrm>
            <a:off x="111007" y="665628"/>
            <a:ext cx="9547208" cy="7732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96EE4EB-4737-63CD-F73E-98BCD672AAA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5499" y="1647508"/>
                <a:ext cx="36179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=3(2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96EE4EB-4737-63CD-F73E-98BCD672AA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99" y="1647508"/>
                <a:ext cx="3617936" cy="511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49E7595-66ED-2BA1-DB80-2E9964C6BB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31752" y="2111866"/>
                <a:ext cx="141486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49E7595-66ED-2BA1-DB80-2E9964C6B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1752" y="2111866"/>
                <a:ext cx="1414860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C01131E-04DD-4916-85EA-F07075237C6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5498" y="2650999"/>
                <a:ext cx="4209607" cy="5964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=2(2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C01131E-04DD-4916-85EA-F07075237C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98" y="2650999"/>
                <a:ext cx="4209607" cy="5964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362F6775-4374-1C57-E7E5-66F92BE3796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32070" y="3173315"/>
                <a:ext cx="141486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362F6775-4374-1C57-E7E5-66F92BE37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070" y="3173315"/>
                <a:ext cx="1414860" cy="511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1EAC69EB-915B-5840-6C75-FEA1BC58557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0493" y="3772335"/>
                <a:ext cx="4209607" cy="5964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1EAC69EB-915B-5840-6C75-FEA1BC585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93" y="3772335"/>
                <a:ext cx="4209607" cy="5964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5B990267-A83E-9A4A-82D0-4B0B7AE54F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81843" y="4492378"/>
                <a:ext cx="1679068" cy="5964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5B990267-A83E-9A4A-82D0-4B0B7AE54F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843" y="4492378"/>
                <a:ext cx="1679068" cy="5964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169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297653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9C Q6</a:t>
            </a:r>
            <a:endParaRPr lang="en-AU" sz="3200" b="1" dirty="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BBA6911-0AA1-9676-90A9-4BF1DE450F92}"/>
              </a:ext>
            </a:extLst>
          </p:cNvPr>
          <p:cNvGrpSpPr/>
          <p:nvPr/>
        </p:nvGrpSpPr>
        <p:grpSpPr>
          <a:xfrm>
            <a:off x="0" y="665628"/>
            <a:ext cx="9144000" cy="2191872"/>
            <a:chOff x="0" y="665628"/>
            <a:chExt cx="8720787" cy="1909484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E10EB3A-C129-4BF4-E31E-823C5C6C5A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53235" b="27255"/>
            <a:stretch/>
          </p:blipFill>
          <p:spPr>
            <a:xfrm>
              <a:off x="0" y="665628"/>
              <a:ext cx="8720787" cy="1801907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19089C5-FD4F-C807-5352-CB7841B231DA}"/>
                </a:ext>
              </a:extLst>
            </p:cNvPr>
            <p:cNvSpPr/>
            <p:nvPr/>
          </p:nvSpPr>
          <p:spPr>
            <a:xfrm>
              <a:off x="5345206" y="2158253"/>
              <a:ext cx="3005418" cy="4168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F502F1D-5C12-AA30-C3A7-AD818EC25A0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7923" y="2917630"/>
                <a:ext cx="36179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F502F1D-5C12-AA30-C3A7-AD818EC25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23" y="2917630"/>
                <a:ext cx="3617936" cy="511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5445696E-5FFC-1398-675D-B9A6CE7F5F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6500" y="3356931"/>
                <a:ext cx="36179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5445696E-5FFC-1398-675D-B9A6CE7F5F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500" y="3356931"/>
                <a:ext cx="3617936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A36C711B-9D58-CDEB-F998-03FC972787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65269" y="3800584"/>
                <a:ext cx="3721029" cy="6906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    0≤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≤360°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A36C711B-9D58-CDEB-F998-03FC97278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69" y="3800584"/>
                <a:ext cx="3721029" cy="6906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75A6892F-28EA-E2D4-FBA9-DD0A481394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6018" y="4491218"/>
                <a:ext cx="3721029" cy="6906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    0≤2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≤720°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75A6892F-28EA-E2D4-FBA9-DD0A481394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018" y="4491218"/>
                <a:ext cx="3721029" cy="6906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6D31B46-229E-DF24-8FBC-84195D3CE50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88266" y="5262052"/>
                <a:ext cx="3425196" cy="4436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=30°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6D31B46-229E-DF24-8FBC-84195D3CE5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266" y="5262052"/>
                <a:ext cx="3425196" cy="4436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9F7E4633-8E25-9B5B-0A4B-E735F6A1B3C7}"/>
              </a:ext>
            </a:extLst>
          </p:cNvPr>
          <p:cNvGrpSpPr/>
          <p:nvPr/>
        </p:nvGrpSpPr>
        <p:grpSpPr>
          <a:xfrm>
            <a:off x="6933536" y="2847759"/>
            <a:ext cx="2416680" cy="1933200"/>
            <a:chOff x="6933536" y="2847759"/>
            <a:chExt cx="2416680" cy="193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53A8A19-6D4F-B2F0-6B52-BF9073842E18}"/>
                    </a:ext>
                  </a:extLst>
                </p14:cNvPr>
                <p14:cNvContentPartPr/>
                <p14:nvPr/>
              </p14:nvContentPartPr>
              <p14:xfrm>
                <a:off x="8198216" y="2847759"/>
                <a:ext cx="35280" cy="19332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53A8A19-6D4F-B2F0-6B52-BF9073842E1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189216" y="2838759"/>
                  <a:ext cx="52920" cy="19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13FC7F3-08FC-3E6A-4E2D-398B675F29DE}"/>
                    </a:ext>
                  </a:extLst>
                </p14:cNvPr>
                <p14:cNvContentPartPr/>
                <p14:nvPr/>
              </p14:nvContentPartPr>
              <p14:xfrm>
                <a:off x="6933536" y="3789519"/>
                <a:ext cx="2416680" cy="392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13FC7F3-08FC-3E6A-4E2D-398B675F29D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924536" y="3780519"/>
                  <a:ext cx="2434320" cy="56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A18CDEE-6CE1-E44B-39E0-BB288EF45633}"/>
                  </a:ext>
                </a:extLst>
              </p14:cNvPr>
              <p14:cNvContentPartPr/>
              <p14:nvPr/>
            </p14:nvContentPartPr>
            <p14:xfrm>
              <a:off x="7123256" y="2903559"/>
              <a:ext cx="144000" cy="1357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A18CDEE-6CE1-E44B-39E0-BB288EF4563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114256" y="2894559"/>
                <a:ext cx="161640" cy="153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9687AEC7-80D8-3DFA-D0A1-160CA0B09272}"/>
              </a:ext>
            </a:extLst>
          </p:cNvPr>
          <p:cNvGrpSpPr/>
          <p:nvPr/>
        </p:nvGrpSpPr>
        <p:grpSpPr>
          <a:xfrm>
            <a:off x="6991496" y="4333839"/>
            <a:ext cx="166680" cy="239040"/>
            <a:chOff x="6991496" y="4333839"/>
            <a:chExt cx="166680" cy="239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ECB62DB-B890-A05C-BD74-BE37D1CE129E}"/>
                    </a:ext>
                  </a:extLst>
                </p14:cNvPr>
                <p14:cNvContentPartPr/>
                <p14:nvPr/>
              </p14:nvContentPartPr>
              <p14:xfrm>
                <a:off x="6991496" y="4333839"/>
                <a:ext cx="166680" cy="327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ECB62DB-B890-A05C-BD74-BE37D1CE129E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982856" y="4325199"/>
                  <a:ext cx="18432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80BE6A0-CB3A-5DB6-D404-C7A9DFCC9D13}"/>
                    </a:ext>
                  </a:extLst>
                </p14:cNvPr>
                <p14:cNvContentPartPr/>
                <p14:nvPr/>
              </p14:nvContentPartPr>
              <p14:xfrm>
                <a:off x="7071416" y="4374879"/>
                <a:ext cx="42840" cy="1980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80BE6A0-CB3A-5DB6-D404-C7A9DFCC9D1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062776" y="4366239"/>
                  <a:ext cx="60480" cy="215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3989312-CCB4-3E2E-EBFE-BF3A5DDF7290}"/>
                  </a:ext>
                </a:extLst>
              </p14:cNvPr>
              <p14:cNvContentPartPr/>
              <p14:nvPr/>
            </p14:nvContentPartPr>
            <p14:xfrm>
              <a:off x="9156536" y="4517799"/>
              <a:ext cx="247680" cy="23544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3989312-CCB4-3E2E-EBFE-BF3A5DDF729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147536" y="4509159"/>
                <a:ext cx="26532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53920AA-7DBD-2D8F-9CC9-7DD4D5616A1C}"/>
                  </a:ext>
                </a:extLst>
              </p14:cNvPr>
              <p14:cNvContentPartPr/>
              <p14:nvPr/>
            </p14:nvContentPartPr>
            <p14:xfrm>
              <a:off x="8970416" y="2749839"/>
              <a:ext cx="159840" cy="257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53920AA-7DBD-2D8F-9CC9-7DD4D5616A1C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961776" y="2740839"/>
                <a:ext cx="17748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62EC3A46-C1DF-D7D9-D7A6-B78A994C1579}"/>
                  </a:ext>
                </a:extLst>
              </p14:cNvPr>
              <p14:cNvContentPartPr/>
              <p14:nvPr/>
            </p14:nvContentPartPr>
            <p14:xfrm>
              <a:off x="8995256" y="2871159"/>
              <a:ext cx="119160" cy="9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62EC3A46-C1DF-D7D9-D7A6-B78A994C157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986616" y="2862159"/>
                <a:ext cx="136800" cy="27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5F081845-50D3-0DC1-E1C8-CE5F8CD22360}"/>
              </a:ext>
            </a:extLst>
          </p:cNvPr>
          <p:cNvGrpSpPr/>
          <p:nvPr/>
        </p:nvGrpSpPr>
        <p:grpSpPr>
          <a:xfrm>
            <a:off x="7246376" y="3105519"/>
            <a:ext cx="1849680" cy="706320"/>
            <a:chOff x="7246376" y="3105519"/>
            <a:chExt cx="1849680" cy="70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17678152-01B3-0AF5-2BB8-378791187A95}"/>
                    </a:ext>
                  </a:extLst>
                </p14:cNvPr>
                <p14:cNvContentPartPr/>
                <p14:nvPr/>
              </p14:nvContentPartPr>
              <p14:xfrm>
                <a:off x="8237096" y="3105519"/>
                <a:ext cx="560160" cy="6850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17678152-01B3-0AF5-2BB8-378791187A95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228456" y="3096519"/>
                  <a:ext cx="577800" cy="70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65D73A16-5ACF-9B2A-EAE4-56EB9E29E175}"/>
                    </a:ext>
                  </a:extLst>
                </p14:cNvPr>
                <p14:cNvContentPartPr/>
                <p14:nvPr/>
              </p14:nvContentPartPr>
              <p14:xfrm>
                <a:off x="8367416" y="3673239"/>
                <a:ext cx="55440" cy="1328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65D73A16-5ACF-9B2A-EAE4-56EB9E29E17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358416" y="3664599"/>
                  <a:ext cx="7308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9A3D0B5-A32C-9BEE-36E4-4E26AC1B9C7C}"/>
                    </a:ext>
                  </a:extLst>
                </p14:cNvPr>
                <p14:cNvContentPartPr/>
                <p14:nvPr/>
              </p14:nvContentPartPr>
              <p14:xfrm>
                <a:off x="7246376" y="3186159"/>
                <a:ext cx="948600" cy="6256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9A3D0B5-A32C-9BEE-36E4-4E26AC1B9C7C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237736" y="3177519"/>
                  <a:ext cx="966240" cy="64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2F12A9D-42A6-0262-717D-AC638EDEBD84}"/>
                    </a:ext>
                  </a:extLst>
                </p14:cNvPr>
                <p14:cNvContentPartPr/>
                <p14:nvPr/>
              </p14:nvContentPartPr>
              <p14:xfrm>
                <a:off x="7923176" y="3438519"/>
                <a:ext cx="712080" cy="3322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2F12A9D-42A6-0262-717D-AC638EDEBD84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914536" y="3429519"/>
                  <a:ext cx="729720" cy="3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4A6B4E7-F390-B34A-54A1-8827F39623DD}"/>
                    </a:ext>
                  </a:extLst>
                </p14:cNvPr>
                <p14:cNvContentPartPr/>
                <p14:nvPr/>
              </p14:nvContentPartPr>
              <p14:xfrm>
                <a:off x="7853336" y="3404319"/>
                <a:ext cx="127080" cy="1807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4A6B4E7-F390-B34A-54A1-8827F39623D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844336" y="3395319"/>
                  <a:ext cx="14472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2EBB4B0-70D6-7098-CE4D-0CBE76E4052E}"/>
                    </a:ext>
                  </a:extLst>
                </p14:cNvPr>
                <p14:cNvContentPartPr/>
                <p14:nvPr/>
              </p14:nvContentPartPr>
              <p14:xfrm>
                <a:off x="8743976" y="3514839"/>
                <a:ext cx="14760" cy="752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2EBB4B0-70D6-7098-CE4D-0CBE76E4052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734976" y="3505839"/>
                  <a:ext cx="3240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7698B0FE-4593-1357-BF5B-60BFE3E19462}"/>
                    </a:ext>
                  </a:extLst>
                </p14:cNvPr>
                <p14:cNvContentPartPr/>
                <p14:nvPr/>
              </p14:nvContentPartPr>
              <p14:xfrm>
                <a:off x="8810576" y="3487119"/>
                <a:ext cx="86040" cy="132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7698B0FE-4593-1357-BF5B-60BFE3E1946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801576" y="3478119"/>
                  <a:ext cx="10368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1734A4CD-C1E1-54FD-B625-06BCD938FDAB}"/>
                    </a:ext>
                  </a:extLst>
                </p14:cNvPr>
                <p14:cNvContentPartPr/>
                <p14:nvPr/>
              </p14:nvContentPartPr>
              <p14:xfrm>
                <a:off x="8927216" y="3495039"/>
                <a:ext cx="69840" cy="1069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1734A4CD-C1E1-54FD-B625-06BCD938FDA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918216" y="3486399"/>
                  <a:ext cx="8748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DDCD4E8-55F6-425F-A6EA-C5942C92CF2A}"/>
                    </a:ext>
                  </a:extLst>
                </p14:cNvPr>
                <p14:cNvContentPartPr/>
                <p14:nvPr/>
              </p14:nvContentPartPr>
              <p14:xfrm>
                <a:off x="9037736" y="3376959"/>
                <a:ext cx="58320" cy="615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DDCD4E8-55F6-425F-A6EA-C5942C92CF2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9029096" y="3368319"/>
                  <a:ext cx="75960" cy="79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C92FE936-7BDB-9C83-5FFB-04EC03DB2294}"/>
              </a:ext>
            </a:extLst>
          </p:cNvPr>
          <p:cNvGrpSpPr/>
          <p:nvPr/>
        </p:nvGrpSpPr>
        <p:grpSpPr>
          <a:xfrm>
            <a:off x="7624016" y="2919399"/>
            <a:ext cx="2567520" cy="1330200"/>
            <a:chOff x="7624016" y="2919399"/>
            <a:chExt cx="2567520" cy="1330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24E7832F-50EC-45BC-A1FC-F4888632ED1F}"/>
                    </a:ext>
                  </a:extLst>
                </p14:cNvPr>
                <p14:cNvContentPartPr/>
                <p14:nvPr/>
              </p14:nvContentPartPr>
              <p14:xfrm>
                <a:off x="7624016" y="3348519"/>
                <a:ext cx="1107360" cy="8920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24E7832F-50EC-45BC-A1FC-F4888632ED1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615376" y="3339879"/>
                  <a:ext cx="1125000" cy="90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14B3B88-55E7-20BC-3BAD-791EC057C16C}"/>
                    </a:ext>
                  </a:extLst>
                </p14:cNvPr>
                <p14:cNvContentPartPr/>
                <p14:nvPr/>
              </p14:nvContentPartPr>
              <p14:xfrm>
                <a:off x="8372816" y="3675399"/>
                <a:ext cx="136440" cy="136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14B3B88-55E7-20BC-3BAD-791EC057C16C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364176" y="3666399"/>
                  <a:ext cx="15408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F23DC20C-0BE4-8C56-8372-FCE65E4D2E49}"/>
                    </a:ext>
                  </a:extLst>
                </p14:cNvPr>
                <p14:cNvContentPartPr/>
                <p14:nvPr/>
              </p14:nvContentPartPr>
              <p14:xfrm>
                <a:off x="7940096" y="3517719"/>
                <a:ext cx="409680" cy="1051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F23DC20C-0BE4-8C56-8372-FCE65E4D2E49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931456" y="3508719"/>
                  <a:ext cx="42732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7B5AA7CF-E307-47EC-F866-34A238298C9F}"/>
                    </a:ext>
                  </a:extLst>
                </p14:cNvPr>
                <p14:cNvContentPartPr/>
                <p14:nvPr/>
              </p14:nvContentPartPr>
              <p14:xfrm>
                <a:off x="7918496" y="3506199"/>
                <a:ext cx="144000" cy="1432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7B5AA7CF-E307-47EC-F866-34A238298C9F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909496" y="3497559"/>
                  <a:ext cx="16164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3AB43C29-EC1C-2BEE-46BD-790ABCFB556C}"/>
                    </a:ext>
                  </a:extLst>
                </p14:cNvPr>
                <p14:cNvContentPartPr/>
                <p14:nvPr/>
              </p14:nvContentPartPr>
              <p14:xfrm>
                <a:off x="8300096" y="2919399"/>
                <a:ext cx="157680" cy="6098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3AB43C29-EC1C-2BEE-46BD-790ABCFB556C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291096" y="2910399"/>
                  <a:ext cx="175320" cy="62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04CA3881-5D3E-F611-B88B-FAD77090E83E}"/>
                    </a:ext>
                  </a:extLst>
                </p14:cNvPr>
                <p14:cNvContentPartPr/>
                <p14:nvPr/>
              </p14:nvContentPartPr>
              <p14:xfrm>
                <a:off x="8563976" y="4053399"/>
                <a:ext cx="97200" cy="1497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4CA3881-5D3E-F611-B88B-FAD77090E83E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555336" y="4044759"/>
                  <a:ext cx="11484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C623D8C0-ABF9-DB3F-E8EB-45999CA8C577}"/>
                    </a:ext>
                  </a:extLst>
                </p14:cNvPr>
                <p14:cNvContentPartPr/>
                <p14:nvPr/>
              </p14:nvContentPartPr>
              <p14:xfrm>
                <a:off x="8688896" y="4090479"/>
                <a:ext cx="91440" cy="1591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C623D8C0-ABF9-DB3F-E8EB-45999CA8C577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679896" y="4081479"/>
                  <a:ext cx="10908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A89609DD-C6BB-8B14-F05A-138D63E58665}"/>
                    </a:ext>
                  </a:extLst>
                </p14:cNvPr>
                <p14:cNvContentPartPr/>
                <p14:nvPr/>
              </p14:nvContentPartPr>
              <p14:xfrm>
                <a:off x="8794736" y="4117839"/>
                <a:ext cx="89280" cy="1144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A89609DD-C6BB-8B14-F05A-138D63E58665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786096" y="4109199"/>
                  <a:ext cx="10692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DAE18C3-8A90-75A4-22E2-3EF561D203A2}"/>
                    </a:ext>
                  </a:extLst>
                </p14:cNvPr>
                <p14:cNvContentPartPr/>
                <p14:nvPr/>
              </p14:nvContentPartPr>
              <p14:xfrm>
                <a:off x="8970416" y="4035759"/>
                <a:ext cx="106560" cy="1386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DAE18C3-8A90-75A4-22E2-3EF561D203A2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961776" y="4026759"/>
                  <a:ext cx="12420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9674E3A8-B925-384B-93A5-AA4AFE2D9C13}"/>
                    </a:ext>
                  </a:extLst>
                </p14:cNvPr>
                <p14:cNvContentPartPr/>
                <p14:nvPr/>
              </p14:nvContentPartPr>
              <p14:xfrm>
                <a:off x="9117656" y="4013799"/>
                <a:ext cx="111240" cy="1674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9674E3A8-B925-384B-93A5-AA4AFE2D9C13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9109016" y="4005159"/>
                  <a:ext cx="12888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D7275D32-55E1-DD4F-03D2-FA62C16995EE}"/>
                    </a:ext>
                  </a:extLst>
                </p14:cNvPr>
                <p14:cNvContentPartPr/>
                <p14:nvPr/>
              </p14:nvContentPartPr>
              <p14:xfrm>
                <a:off x="9265976" y="4032879"/>
                <a:ext cx="82440" cy="1396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D7275D32-55E1-DD4F-03D2-FA62C16995EE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9256976" y="4024239"/>
                  <a:ext cx="10008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1C57B1DD-F41C-E949-E6A1-42CAFA40BABD}"/>
                    </a:ext>
                  </a:extLst>
                </p14:cNvPr>
                <p14:cNvContentPartPr/>
                <p14:nvPr/>
              </p14:nvContentPartPr>
              <p14:xfrm>
                <a:off x="9436256" y="4058439"/>
                <a:ext cx="88200" cy="342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1C57B1DD-F41C-E949-E6A1-42CAFA40BAB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9427616" y="4049799"/>
                  <a:ext cx="10584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CF56AEF0-554A-B900-D523-7166EF398EDA}"/>
                    </a:ext>
                  </a:extLst>
                </p14:cNvPr>
                <p14:cNvContentPartPr/>
                <p14:nvPr/>
              </p14:nvContentPartPr>
              <p14:xfrm>
                <a:off x="9411776" y="4095879"/>
                <a:ext cx="128160" cy="295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CF56AEF0-554A-B900-D523-7166EF398EDA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9403136" y="4087239"/>
                  <a:ext cx="14580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D3950A3-3AE2-A2A4-6112-A643EC897423}"/>
                    </a:ext>
                  </a:extLst>
                </p14:cNvPr>
                <p14:cNvContentPartPr/>
                <p14:nvPr/>
              </p14:nvContentPartPr>
              <p14:xfrm>
                <a:off x="9729656" y="4032519"/>
                <a:ext cx="104040" cy="1533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D3950A3-3AE2-A2A4-6112-A643EC89742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9720656" y="4023879"/>
                  <a:ext cx="12168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3F046D9A-F9EA-548B-B6E2-8F38321F2703}"/>
                    </a:ext>
                  </a:extLst>
                </p14:cNvPr>
                <p14:cNvContentPartPr/>
                <p14:nvPr/>
              </p14:nvContentPartPr>
              <p14:xfrm>
                <a:off x="9853496" y="4000119"/>
                <a:ext cx="138240" cy="17136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3F046D9A-F9EA-548B-B6E2-8F38321F2703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844856" y="3991479"/>
                  <a:ext cx="15588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975C2F03-4EAF-FA9D-F978-1A800C1C6A66}"/>
                    </a:ext>
                  </a:extLst>
                </p14:cNvPr>
                <p14:cNvContentPartPr/>
                <p14:nvPr/>
              </p14:nvContentPartPr>
              <p14:xfrm>
                <a:off x="10007936" y="3887799"/>
                <a:ext cx="183600" cy="2692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975C2F03-4EAF-FA9D-F978-1A800C1C6A6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9998936" y="3879159"/>
                  <a:ext cx="201240" cy="286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9F53B0C7-63EA-DA9E-7CF0-5F68B6501962}"/>
              </a:ext>
            </a:extLst>
          </p:cNvPr>
          <p:cNvGrpSpPr/>
          <p:nvPr/>
        </p:nvGrpSpPr>
        <p:grpSpPr>
          <a:xfrm>
            <a:off x="8439416" y="2097159"/>
            <a:ext cx="1687320" cy="598320"/>
            <a:chOff x="8439416" y="2097159"/>
            <a:chExt cx="1687320" cy="598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9B338CE5-4651-2377-384B-33123018D984}"/>
                    </a:ext>
                  </a:extLst>
                </p14:cNvPr>
                <p14:cNvContentPartPr/>
                <p14:nvPr/>
              </p14:nvContentPartPr>
              <p14:xfrm>
                <a:off x="8439416" y="2484519"/>
                <a:ext cx="117360" cy="2109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9B338CE5-4651-2377-384B-33123018D98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430776" y="2475879"/>
                  <a:ext cx="13500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3ED14A07-F05D-421A-59B7-DBBBBEA77263}"/>
                    </a:ext>
                  </a:extLst>
                </p14:cNvPr>
                <p14:cNvContentPartPr/>
                <p14:nvPr/>
              </p14:nvContentPartPr>
              <p14:xfrm>
                <a:off x="8583416" y="2453919"/>
                <a:ext cx="66600" cy="1620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3ED14A07-F05D-421A-59B7-DBBBBEA77263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574776" y="2444919"/>
                  <a:ext cx="8424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FA79E66A-4363-7AE1-AFB1-1EB2521C8F5E}"/>
                    </a:ext>
                  </a:extLst>
                </p14:cNvPr>
                <p14:cNvContentPartPr/>
                <p14:nvPr/>
              </p14:nvContentPartPr>
              <p14:xfrm>
                <a:off x="8691776" y="2365719"/>
                <a:ext cx="219960" cy="1962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FA79E66A-4363-7AE1-AFB1-1EB2521C8F5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8682776" y="2356719"/>
                  <a:ext cx="23760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B2A6971B-FC2A-D31E-816D-218B1DE57C3B}"/>
                    </a:ext>
                  </a:extLst>
                </p14:cNvPr>
                <p14:cNvContentPartPr/>
                <p14:nvPr/>
              </p14:nvContentPartPr>
              <p14:xfrm>
                <a:off x="8848016" y="2291919"/>
                <a:ext cx="180360" cy="1623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B2A6971B-FC2A-D31E-816D-218B1DE57C3B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8839376" y="2283279"/>
                  <a:ext cx="19800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ED60C230-C5FF-CA8A-BDAE-ADE59DB18CEE}"/>
                    </a:ext>
                  </a:extLst>
                </p14:cNvPr>
                <p14:cNvContentPartPr/>
                <p14:nvPr/>
              </p14:nvContentPartPr>
              <p14:xfrm>
                <a:off x="9039176" y="2201199"/>
                <a:ext cx="84960" cy="1947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ED60C230-C5FF-CA8A-BDAE-ADE59DB18CE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030536" y="2192199"/>
                  <a:ext cx="10260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FDA155FD-7F2E-9471-5CE9-FBE3DB171B12}"/>
                    </a:ext>
                  </a:extLst>
                </p14:cNvPr>
                <p14:cNvContentPartPr/>
                <p14:nvPr/>
              </p14:nvContentPartPr>
              <p14:xfrm>
                <a:off x="9144656" y="2177799"/>
                <a:ext cx="152640" cy="1684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FDA155FD-7F2E-9471-5CE9-FBE3DB171B12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136016" y="2169159"/>
                  <a:ext cx="17028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D092183-E650-3C9A-C56B-D78427B6EED4}"/>
                    </a:ext>
                  </a:extLst>
                </p14:cNvPr>
                <p14:cNvContentPartPr/>
                <p14:nvPr/>
              </p14:nvContentPartPr>
              <p14:xfrm>
                <a:off x="9345896" y="2203359"/>
                <a:ext cx="81000" cy="144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D092183-E650-3C9A-C56B-D78427B6EED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9336896" y="2194719"/>
                  <a:ext cx="986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D2C2AC4C-9D78-F497-603B-F48C0EA9CD7E}"/>
                    </a:ext>
                  </a:extLst>
                </p14:cNvPr>
                <p14:cNvContentPartPr/>
                <p14:nvPr/>
              </p14:nvContentPartPr>
              <p14:xfrm>
                <a:off x="9393776" y="2242959"/>
                <a:ext cx="103680" cy="1800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D2C2AC4C-9D78-F497-603B-F48C0EA9CD7E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385136" y="2234319"/>
                  <a:ext cx="12132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38E679D1-E6B0-D08B-EAA1-D1A73D775BF3}"/>
                    </a:ext>
                  </a:extLst>
                </p14:cNvPr>
                <p14:cNvContentPartPr/>
                <p14:nvPr/>
              </p14:nvContentPartPr>
              <p14:xfrm>
                <a:off x="9710576" y="2135319"/>
                <a:ext cx="89640" cy="2952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38E679D1-E6B0-D08B-EAA1-D1A73D775BF3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701576" y="2126679"/>
                  <a:ext cx="10728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8AE1FCA-2B73-F783-3BC8-03462EE05F5F}"/>
                    </a:ext>
                  </a:extLst>
                </p14:cNvPr>
                <p14:cNvContentPartPr/>
                <p14:nvPr/>
              </p14:nvContentPartPr>
              <p14:xfrm>
                <a:off x="9661976" y="2151159"/>
                <a:ext cx="159840" cy="2098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8AE1FCA-2B73-F783-3BC8-03462EE05F5F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652976" y="2142159"/>
                  <a:ext cx="17748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CD52F650-052C-5016-1AF8-0B8D723955FF}"/>
                    </a:ext>
                  </a:extLst>
                </p14:cNvPr>
                <p14:cNvContentPartPr/>
                <p14:nvPr/>
              </p14:nvContentPartPr>
              <p14:xfrm>
                <a:off x="9879056" y="2182839"/>
                <a:ext cx="40680" cy="14400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CD52F650-052C-5016-1AF8-0B8D723955F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9870056" y="2174199"/>
                  <a:ext cx="5832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0353B374-127B-3B6D-702C-BB6A60717819}"/>
                    </a:ext>
                  </a:extLst>
                </p14:cNvPr>
                <p14:cNvContentPartPr/>
                <p14:nvPr/>
              </p14:nvContentPartPr>
              <p14:xfrm>
                <a:off x="9952496" y="2205519"/>
                <a:ext cx="79200" cy="11124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0353B374-127B-3B6D-702C-BB6A60717819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9943856" y="2196519"/>
                  <a:ext cx="9684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801958D3-7DDD-A6E1-38A5-9DE1916CB2AC}"/>
                    </a:ext>
                  </a:extLst>
                </p14:cNvPr>
                <p14:cNvContentPartPr/>
                <p14:nvPr/>
              </p14:nvContentPartPr>
              <p14:xfrm>
                <a:off x="10029896" y="2097159"/>
                <a:ext cx="96840" cy="4392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801958D3-7DDD-A6E1-38A5-9DE1916CB2AC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020896" y="2088159"/>
                  <a:ext cx="114480" cy="61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Content Placeholder 2">
                <a:extLst>
                  <a:ext uri="{FF2B5EF4-FFF2-40B4-BE49-F238E27FC236}">
                    <a16:creationId xmlns:a16="http://schemas.microsoft.com/office/drawing/2014/main" id="{67CAD804-BDA1-4634-ADE0-29CEBCE337A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53046" y="5705705"/>
                <a:ext cx="3425196" cy="4436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=30°,150°,390°,510°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81" name="Content Placeholder 2">
                <a:extLst>
                  <a:ext uri="{FF2B5EF4-FFF2-40B4-BE49-F238E27FC236}">
                    <a16:creationId xmlns:a16="http://schemas.microsoft.com/office/drawing/2014/main" id="{67CAD804-BDA1-4634-ADE0-29CEBCE337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046" y="5705705"/>
                <a:ext cx="3425196" cy="443653"/>
              </a:xfrm>
              <a:prstGeom prst="rect">
                <a:avLst/>
              </a:prstGeom>
              <a:blipFill>
                <a:blip r:embed="rId10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Content Placeholder 2">
                <a:extLst>
                  <a:ext uri="{FF2B5EF4-FFF2-40B4-BE49-F238E27FC236}">
                    <a16:creationId xmlns:a16="http://schemas.microsoft.com/office/drawing/2014/main" id="{1F21EF7F-EA3E-B274-FF52-F569F06157A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38211" y="6248422"/>
                <a:ext cx="3425196" cy="4436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=15°, 75°,195°,255°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82" name="Content Placeholder 2">
                <a:extLst>
                  <a:ext uri="{FF2B5EF4-FFF2-40B4-BE49-F238E27FC236}">
                    <a16:creationId xmlns:a16="http://schemas.microsoft.com/office/drawing/2014/main" id="{1F21EF7F-EA3E-B274-FF52-F569F0615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211" y="6248422"/>
                <a:ext cx="3425196" cy="443653"/>
              </a:xfrm>
              <a:prstGeom prst="rect">
                <a:avLst/>
              </a:prstGeom>
              <a:blipFill>
                <a:blip r:embed="rId10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534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81" grpId="0"/>
      <p:bldP spid="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297653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9C Q9</a:t>
            </a:r>
            <a:endParaRPr lang="en-AU" sz="3200" b="1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2C30120-9452-1472-92DB-AE80170732DD}"/>
              </a:ext>
            </a:extLst>
          </p:cNvPr>
          <p:cNvGrpSpPr/>
          <p:nvPr/>
        </p:nvGrpSpPr>
        <p:grpSpPr>
          <a:xfrm>
            <a:off x="0" y="665628"/>
            <a:ext cx="9144000" cy="2191872"/>
            <a:chOff x="0" y="665628"/>
            <a:chExt cx="9144000" cy="219187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4C3F1D0-BDF7-B6ED-A0E9-DC6205B5E3C2}"/>
                </a:ext>
              </a:extLst>
            </p:cNvPr>
            <p:cNvGrpSpPr/>
            <p:nvPr/>
          </p:nvGrpSpPr>
          <p:grpSpPr>
            <a:xfrm>
              <a:off x="0" y="665628"/>
              <a:ext cx="9144000" cy="2191872"/>
              <a:chOff x="0" y="665628"/>
              <a:chExt cx="8720787" cy="1909484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4FB87C1C-E01F-0F7F-6527-8D441EC743B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53235" b="27255"/>
              <a:stretch/>
            </p:blipFill>
            <p:spPr>
              <a:xfrm>
                <a:off x="0" y="665628"/>
                <a:ext cx="8720787" cy="1801907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42A311C-730B-6761-6DE8-9F4CD00EDF2E}"/>
                  </a:ext>
                </a:extLst>
              </p:cNvPr>
              <p:cNvSpPr/>
              <p:nvPr/>
            </p:nvSpPr>
            <p:spPr>
              <a:xfrm>
                <a:off x="5345206" y="2158253"/>
                <a:ext cx="3005418" cy="4168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E10EB3A-C129-4BF4-E31E-823C5C6C5A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-1" t="81176" r="49771" b="14608"/>
            <a:stretch/>
          </p:blipFill>
          <p:spPr>
            <a:xfrm>
              <a:off x="111008" y="2175960"/>
              <a:ext cx="6278274" cy="558054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39A6EC4B-3AF5-948A-F477-21174A3DEFA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7923" y="2857500"/>
                <a:ext cx="36179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39A6EC4B-3AF5-948A-F477-21174A3DEF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23" y="2857500"/>
                <a:ext cx="3617936" cy="511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D4906F5-7915-D553-76BC-E92A7FABDC7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54064" y="3287806"/>
                <a:ext cx="36179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D4906F5-7915-D553-76BC-E92A7FABDC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64" y="3287806"/>
                <a:ext cx="3617936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2A1C10C-F253-44A4-D350-8C4E1A4A429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99740" y="3700786"/>
                <a:ext cx="36179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=1,   0≤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≤2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2A1C10C-F253-44A4-D350-8C4E1A4A4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740" y="3700786"/>
                <a:ext cx="3617936" cy="511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72A6BAEA-2F8E-35E4-71DE-ACBC48C4AB9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67565" y="4150228"/>
                <a:ext cx="36179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=1,   0≤2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≤4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72A6BAEA-2F8E-35E4-71DE-ACBC48C4A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565" y="4150228"/>
                <a:ext cx="3617936" cy="511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709D3E03-6218-5B3A-6B4E-628CA0E7F38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58973" y="4614927"/>
                <a:ext cx="36179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709D3E03-6218-5B3A-6B4E-628CA0E7F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973" y="4614927"/>
                <a:ext cx="3617936" cy="511370"/>
              </a:xfrm>
              <a:prstGeom prst="rect">
                <a:avLst/>
              </a:prstGeom>
              <a:blipFill>
                <a:blip r:embed="rId7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5CEA093E-0E75-EBA1-65E6-D83C8DA5A875}"/>
              </a:ext>
            </a:extLst>
          </p:cNvPr>
          <p:cNvGrpSpPr/>
          <p:nvPr/>
        </p:nvGrpSpPr>
        <p:grpSpPr>
          <a:xfrm>
            <a:off x="7740593" y="2832576"/>
            <a:ext cx="2416680" cy="1933200"/>
            <a:chOff x="6933536" y="2847759"/>
            <a:chExt cx="2416680" cy="193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ED4225D-9056-DE52-921A-4727729EC460}"/>
                    </a:ext>
                  </a:extLst>
                </p14:cNvPr>
                <p14:cNvContentPartPr/>
                <p14:nvPr/>
              </p14:nvContentPartPr>
              <p14:xfrm>
                <a:off x="8198216" y="2847759"/>
                <a:ext cx="35280" cy="19332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ED4225D-9056-DE52-921A-4727729EC46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189216" y="2838759"/>
                  <a:ext cx="52920" cy="19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ED10434-B32B-2C3D-4907-FAECF5CDC789}"/>
                    </a:ext>
                  </a:extLst>
                </p14:cNvPr>
                <p14:cNvContentPartPr/>
                <p14:nvPr/>
              </p14:nvContentPartPr>
              <p14:xfrm>
                <a:off x="6933536" y="3789519"/>
                <a:ext cx="2416680" cy="392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ED10434-B32B-2C3D-4907-FAECF5CDC78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924536" y="3780519"/>
                  <a:ext cx="2434320" cy="56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10804D8A-C35C-F442-16A6-EBE37B176027}"/>
                  </a:ext>
                </a:extLst>
              </p14:cNvPr>
              <p14:cNvContentPartPr/>
              <p14:nvPr/>
            </p14:nvContentPartPr>
            <p14:xfrm>
              <a:off x="7930313" y="2888376"/>
              <a:ext cx="144000" cy="1357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10804D8A-C35C-F442-16A6-EBE37B17602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921313" y="2879376"/>
                <a:ext cx="161640" cy="153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2CAE3829-7143-CB5D-7236-B70B6504BA86}"/>
              </a:ext>
            </a:extLst>
          </p:cNvPr>
          <p:cNvGrpSpPr/>
          <p:nvPr/>
        </p:nvGrpSpPr>
        <p:grpSpPr>
          <a:xfrm>
            <a:off x="7798553" y="4318656"/>
            <a:ext cx="166680" cy="239040"/>
            <a:chOff x="6991496" y="4333839"/>
            <a:chExt cx="166680" cy="239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4EDDF8ED-4874-7721-6B2D-E3CD954E8AFC}"/>
                    </a:ext>
                  </a:extLst>
                </p14:cNvPr>
                <p14:cNvContentPartPr/>
                <p14:nvPr/>
              </p14:nvContentPartPr>
              <p14:xfrm>
                <a:off x="6991496" y="4333839"/>
                <a:ext cx="166680" cy="327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4EDDF8ED-4874-7721-6B2D-E3CD954E8AF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982856" y="4325199"/>
                  <a:ext cx="18432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9E23B5FD-759A-5AFC-0496-2983181E8459}"/>
                    </a:ext>
                  </a:extLst>
                </p14:cNvPr>
                <p14:cNvContentPartPr/>
                <p14:nvPr/>
              </p14:nvContentPartPr>
              <p14:xfrm>
                <a:off x="7071416" y="4374879"/>
                <a:ext cx="42840" cy="1980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9E23B5FD-759A-5AFC-0496-2983181E845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062776" y="4366239"/>
                  <a:ext cx="60480" cy="215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C4D5297A-3B8C-5F2A-AE25-83F07EF8C399}"/>
                  </a:ext>
                </a:extLst>
              </p14:cNvPr>
              <p14:cNvContentPartPr/>
              <p14:nvPr/>
            </p14:nvContentPartPr>
            <p14:xfrm>
              <a:off x="9963593" y="4502616"/>
              <a:ext cx="247680" cy="23544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C4D5297A-3B8C-5F2A-AE25-83F07EF8C39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954593" y="4493976"/>
                <a:ext cx="26532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783BF3F1-7E09-0C2C-02B2-99671E0A4BBB}"/>
                  </a:ext>
                </a:extLst>
              </p14:cNvPr>
              <p14:cNvContentPartPr/>
              <p14:nvPr/>
            </p14:nvContentPartPr>
            <p14:xfrm>
              <a:off x="9777473" y="2734656"/>
              <a:ext cx="159840" cy="2577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783BF3F1-7E09-0C2C-02B2-99671E0A4BB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768833" y="2725656"/>
                <a:ext cx="17748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37EC6AD-C534-EC04-FBAD-1DF3F80A4019}"/>
                  </a:ext>
                </a:extLst>
              </p14:cNvPr>
              <p14:cNvContentPartPr/>
              <p14:nvPr/>
            </p14:nvContentPartPr>
            <p14:xfrm>
              <a:off x="9893816" y="3743439"/>
              <a:ext cx="360" cy="3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37EC6AD-C534-EC04-FBAD-1DF3F80A401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884816" y="3734439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73" name="Group 72">
            <a:extLst>
              <a:ext uri="{FF2B5EF4-FFF2-40B4-BE49-F238E27FC236}">
                <a16:creationId xmlns:a16="http://schemas.microsoft.com/office/drawing/2014/main" id="{F094C226-A514-F650-27FE-9C350ABCA966}"/>
              </a:ext>
            </a:extLst>
          </p:cNvPr>
          <p:cNvGrpSpPr/>
          <p:nvPr/>
        </p:nvGrpSpPr>
        <p:grpSpPr>
          <a:xfrm>
            <a:off x="8211536" y="3029559"/>
            <a:ext cx="1713600" cy="1439280"/>
            <a:chOff x="8211536" y="3029559"/>
            <a:chExt cx="1713600" cy="1439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E516CD76-7A38-F6DA-BF81-70ECEEAAE51D}"/>
                    </a:ext>
                  </a:extLst>
                </p14:cNvPr>
                <p14:cNvContentPartPr/>
                <p14:nvPr/>
              </p14:nvContentPartPr>
              <p14:xfrm>
                <a:off x="9051416" y="3144759"/>
                <a:ext cx="714600" cy="7092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E516CD76-7A38-F6DA-BF81-70ECEEAAE51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042416" y="3136119"/>
                  <a:ext cx="732240" cy="72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FD61D08-4167-14FF-4206-35E6AC071F77}"/>
                    </a:ext>
                  </a:extLst>
                </p14:cNvPr>
                <p14:cNvContentPartPr/>
                <p14:nvPr/>
              </p14:nvContentPartPr>
              <p14:xfrm>
                <a:off x="9431576" y="3531759"/>
                <a:ext cx="162000" cy="2098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FD61D08-4167-14FF-4206-35E6AC071F7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9422576" y="3522759"/>
                  <a:ext cx="17964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072D35CC-D721-DD50-BCED-259C9A3A0A65}"/>
                    </a:ext>
                  </a:extLst>
                </p14:cNvPr>
                <p14:cNvContentPartPr/>
                <p14:nvPr/>
              </p14:nvContentPartPr>
              <p14:xfrm>
                <a:off x="9470456" y="3416199"/>
                <a:ext cx="341640" cy="1263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072D35CC-D721-DD50-BCED-259C9A3A0A6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9461456" y="3407559"/>
                  <a:ext cx="35928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826F1A9-A7D3-44DA-B030-DA7A4F580DB3}"/>
                    </a:ext>
                  </a:extLst>
                </p14:cNvPr>
                <p14:cNvContentPartPr/>
                <p14:nvPr/>
              </p14:nvContentPartPr>
              <p14:xfrm>
                <a:off x="9715256" y="3446799"/>
                <a:ext cx="75600" cy="972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826F1A9-A7D3-44DA-B030-DA7A4F580DB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9706616" y="3437799"/>
                  <a:ext cx="9324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9626F3B8-90DB-B540-F018-2A14BB7B480D}"/>
                    </a:ext>
                  </a:extLst>
                </p14:cNvPr>
                <p14:cNvContentPartPr/>
                <p14:nvPr/>
              </p14:nvContentPartPr>
              <p14:xfrm>
                <a:off x="9671336" y="3533919"/>
                <a:ext cx="180360" cy="900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9626F3B8-90DB-B540-F018-2A14BB7B480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662696" y="3525279"/>
                  <a:ext cx="19800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6780533E-FB87-EFDE-734E-12C5E9FF48A0}"/>
                    </a:ext>
                  </a:extLst>
                </p14:cNvPr>
                <p14:cNvContentPartPr/>
                <p14:nvPr/>
              </p14:nvContentPartPr>
              <p14:xfrm>
                <a:off x="9798056" y="3572799"/>
                <a:ext cx="127080" cy="1555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6780533E-FB87-EFDE-734E-12C5E9FF48A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789416" y="3563799"/>
                  <a:ext cx="14472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8E02262-E83F-0C29-B3FA-9AB80CF08609}"/>
                    </a:ext>
                  </a:extLst>
                </p14:cNvPr>
                <p14:cNvContentPartPr/>
                <p14:nvPr/>
              </p14:nvContentPartPr>
              <p14:xfrm>
                <a:off x="8363096" y="3819759"/>
                <a:ext cx="665280" cy="6490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8E02262-E83F-0C29-B3FA-9AB80CF08609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354096" y="3811119"/>
                  <a:ext cx="682920" cy="66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48376526-2938-4BEA-AF64-54D690770681}"/>
                    </a:ext>
                  </a:extLst>
                </p14:cNvPr>
                <p14:cNvContentPartPr/>
                <p14:nvPr/>
              </p14:nvContentPartPr>
              <p14:xfrm>
                <a:off x="8663696" y="3497919"/>
                <a:ext cx="641520" cy="4482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48376526-2938-4BEA-AF64-54D69077068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655056" y="3488919"/>
                  <a:ext cx="65916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92F44326-B59F-2C5F-AD3F-04707791337C}"/>
                    </a:ext>
                  </a:extLst>
                </p14:cNvPr>
                <p14:cNvContentPartPr/>
                <p14:nvPr/>
              </p14:nvContentPartPr>
              <p14:xfrm>
                <a:off x="8610056" y="3860799"/>
                <a:ext cx="190080" cy="1515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92F44326-B59F-2C5F-AD3F-04707791337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601416" y="3852159"/>
                  <a:ext cx="20772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540F8EB1-249B-CAF0-8DF6-01360C6B3F7E}"/>
                    </a:ext>
                  </a:extLst>
                </p14:cNvPr>
                <p14:cNvContentPartPr/>
                <p14:nvPr/>
              </p14:nvContentPartPr>
              <p14:xfrm>
                <a:off x="8211536" y="3433479"/>
                <a:ext cx="115560" cy="936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540F8EB1-249B-CAF0-8DF6-01360C6B3F7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202536" y="3424479"/>
                  <a:ext cx="133200" cy="1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98277E6A-600A-DCDB-E5C2-382FCA1CE3A5}"/>
                    </a:ext>
                  </a:extLst>
                </p14:cNvPr>
                <p14:cNvContentPartPr/>
                <p14:nvPr/>
              </p14:nvContentPartPr>
              <p14:xfrm>
                <a:off x="8286416" y="3438159"/>
                <a:ext cx="55800" cy="1008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98277E6A-600A-DCDB-E5C2-382FCA1CE3A5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277416" y="3429519"/>
                  <a:ext cx="7344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66B4FDF9-6B60-A001-99A3-AB28F43FA0E2}"/>
                    </a:ext>
                  </a:extLst>
                </p14:cNvPr>
                <p14:cNvContentPartPr/>
                <p14:nvPr/>
              </p14:nvContentPartPr>
              <p14:xfrm>
                <a:off x="8284256" y="3516999"/>
                <a:ext cx="102240" cy="972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66B4FDF9-6B60-A001-99A3-AB28F43FA0E2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275616" y="3507999"/>
                  <a:ext cx="11988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C7AE8720-DF8C-3E3F-3861-57844062806E}"/>
                    </a:ext>
                  </a:extLst>
                </p14:cNvPr>
                <p14:cNvContentPartPr/>
                <p14:nvPr/>
              </p14:nvContentPartPr>
              <p14:xfrm>
                <a:off x="8359136" y="3443199"/>
                <a:ext cx="176400" cy="19944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C7AE8720-DF8C-3E3F-3861-57844062806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350136" y="3434199"/>
                  <a:ext cx="19404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CEB9BF19-FD75-94CF-105A-4B6FAC1DC116}"/>
                    </a:ext>
                  </a:extLst>
                </p14:cNvPr>
                <p14:cNvContentPartPr/>
                <p14:nvPr/>
              </p14:nvContentPartPr>
              <p14:xfrm>
                <a:off x="8468576" y="3380199"/>
                <a:ext cx="61920" cy="1234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CEB9BF19-FD75-94CF-105A-4B6FAC1DC116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459576" y="3371199"/>
                  <a:ext cx="7956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4951F5A9-F149-E519-C807-EE028A030940}"/>
                    </a:ext>
                  </a:extLst>
                </p14:cNvPr>
                <p14:cNvContentPartPr/>
                <p14:nvPr/>
              </p14:nvContentPartPr>
              <p14:xfrm>
                <a:off x="8574056" y="3219999"/>
                <a:ext cx="103680" cy="1893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4951F5A9-F149-E519-C807-EE028A030940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565056" y="3211359"/>
                  <a:ext cx="12132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6A53FBB2-BD4A-0FE1-4DAF-8E01E45DE592}"/>
                    </a:ext>
                  </a:extLst>
                </p14:cNvPr>
                <p14:cNvContentPartPr/>
                <p14:nvPr/>
              </p14:nvContentPartPr>
              <p14:xfrm>
                <a:off x="8707976" y="3240879"/>
                <a:ext cx="73440" cy="6336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6A53FBB2-BD4A-0FE1-4DAF-8E01E45DE59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698976" y="3231879"/>
                  <a:ext cx="9108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7EC80C20-6F56-7B17-B317-6DDE21F82FF2}"/>
                    </a:ext>
                  </a:extLst>
                </p14:cNvPr>
                <p14:cNvContentPartPr/>
                <p14:nvPr/>
              </p14:nvContentPartPr>
              <p14:xfrm>
                <a:off x="8753696" y="3288759"/>
                <a:ext cx="31680" cy="356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7EC80C20-6F56-7B17-B317-6DDE21F82FF2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745056" y="3280119"/>
                  <a:ext cx="4932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366FD6D5-72B1-214C-4D6E-A4521F3F25A8}"/>
                    </a:ext>
                  </a:extLst>
                </p14:cNvPr>
                <p14:cNvContentPartPr/>
                <p14:nvPr/>
              </p14:nvContentPartPr>
              <p14:xfrm>
                <a:off x="8826776" y="3029559"/>
                <a:ext cx="42840" cy="633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366FD6D5-72B1-214C-4D6E-A4521F3F25A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818136" y="3020919"/>
                  <a:ext cx="6048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50CC6CDA-2E36-A3A7-4AA8-91B3D25DC2A6}"/>
                    </a:ext>
                  </a:extLst>
                </p14:cNvPr>
                <p14:cNvContentPartPr/>
                <p14:nvPr/>
              </p14:nvContentPartPr>
              <p14:xfrm>
                <a:off x="8807696" y="3080679"/>
                <a:ext cx="65160" cy="1515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50CC6CDA-2E36-A3A7-4AA8-91B3D25DC2A6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799056" y="3072039"/>
                  <a:ext cx="8280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2F9F588A-1D32-A110-175E-1E2309CAF609}"/>
                    </a:ext>
                  </a:extLst>
                </p14:cNvPr>
                <p14:cNvContentPartPr/>
                <p14:nvPr/>
              </p14:nvContentPartPr>
              <p14:xfrm>
                <a:off x="8848016" y="3053679"/>
                <a:ext cx="86760" cy="1666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2F9F588A-1D32-A110-175E-1E2309CAF60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839376" y="3045039"/>
                  <a:ext cx="10440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4F2FCEC0-66B6-F97D-0C5B-67AE713A09F9}"/>
                    </a:ext>
                  </a:extLst>
                </p14:cNvPr>
                <p14:cNvContentPartPr/>
                <p14:nvPr/>
              </p14:nvContentPartPr>
              <p14:xfrm>
                <a:off x="8841536" y="3211719"/>
                <a:ext cx="94680" cy="964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4F2FCEC0-66B6-F97D-0C5B-67AE713A09F9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832536" y="3202719"/>
                  <a:ext cx="112320" cy="11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B8C92065-6117-B134-0D17-B32EF2AE4565}"/>
                    </a:ext>
                  </a:extLst>
                </p14:cNvPr>
                <p14:cNvContentPartPr/>
                <p14:nvPr/>
              </p14:nvContentPartPr>
              <p14:xfrm>
                <a:off x="8903456" y="3262479"/>
                <a:ext cx="63720" cy="1130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B8C92065-6117-B134-0D17-B32EF2AE456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894816" y="3253839"/>
                  <a:ext cx="81360" cy="130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Content Placeholder 2">
                <a:extLst>
                  <a:ext uri="{FF2B5EF4-FFF2-40B4-BE49-F238E27FC236}">
                    <a16:creationId xmlns:a16="http://schemas.microsoft.com/office/drawing/2014/main" id="{7E1AA4FC-B41C-3E69-735C-B09D85A636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58973" y="5215390"/>
                <a:ext cx="36179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74" name="Content Placeholder 2">
                <a:extLst>
                  <a:ext uri="{FF2B5EF4-FFF2-40B4-BE49-F238E27FC236}">
                    <a16:creationId xmlns:a16="http://schemas.microsoft.com/office/drawing/2014/main" id="{7E1AA4FC-B41C-3E69-735C-B09D85A63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973" y="5215390"/>
                <a:ext cx="3617936" cy="511370"/>
              </a:xfrm>
              <a:prstGeom prst="rect">
                <a:avLst/>
              </a:prstGeom>
              <a:blipFill>
                <a:blip r:embed="rId68"/>
                <a:stretch>
                  <a:fillRect b="-72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Content Placeholder 2">
                <a:extLst>
                  <a:ext uri="{FF2B5EF4-FFF2-40B4-BE49-F238E27FC236}">
                    <a16:creationId xmlns:a16="http://schemas.microsoft.com/office/drawing/2014/main" id="{D7D8473D-7269-2129-039E-481D1D426B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58973" y="5837384"/>
                <a:ext cx="36179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75" name="Content Placeholder 2">
                <a:extLst>
                  <a:ext uri="{FF2B5EF4-FFF2-40B4-BE49-F238E27FC236}">
                    <a16:creationId xmlns:a16="http://schemas.microsoft.com/office/drawing/2014/main" id="{D7D8473D-7269-2129-039E-481D1D426B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973" y="5837384"/>
                <a:ext cx="3617936" cy="511370"/>
              </a:xfrm>
              <a:prstGeom prst="rect">
                <a:avLst/>
              </a:prstGeom>
              <a:blipFill>
                <a:blip r:embed="rId69"/>
                <a:stretch>
                  <a:fillRect b="-72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Content Placeholder 2">
                <a:extLst>
                  <a:ext uri="{FF2B5EF4-FFF2-40B4-BE49-F238E27FC236}">
                    <a16:creationId xmlns:a16="http://schemas.microsoft.com/office/drawing/2014/main" id="{F91891D8-D033-58A1-C96E-A36D988E993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58973" y="6308930"/>
                <a:ext cx="361793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76" name="Content Placeholder 2">
                <a:extLst>
                  <a:ext uri="{FF2B5EF4-FFF2-40B4-BE49-F238E27FC236}">
                    <a16:creationId xmlns:a16="http://schemas.microsoft.com/office/drawing/2014/main" id="{F91891D8-D033-58A1-C96E-A36D988E99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973" y="6308930"/>
                <a:ext cx="3617936" cy="511370"/>
              </a:xfrm>
              <a:prstGeom prst="rect">
                <a:avLst/>
              </a:prstGeom>
              <a:blipFill>
                <a:blip r:embed="rId70"/>
                <a:stretch>
                  <a:fillRect b="-59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60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74" grpId="0"/>
      <p:bldP spid="75" grpId="0"/>
      <p:bldP spid="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96140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Independent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5F9BA6B-65E9-BE1C-88A0-A84C1894D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" y="578170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Sadler </a:t>
            </a:r>
            <a:r>
              <a:rPr lang="en-US" sz="3600">
                <a:latin typeface="+mn-lt"/>
              </a:rPr>
              <a:t>Ex 9C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78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58578" y="664348"/>
                <a:ext cx="4209166" cy="461665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in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" y="664348"/>
                <a:ext cx="4209166" cy="461665"/>
              </a:xfrm>
              <a:prstGeom prst="rect">
                <a:avLst/>
              </a:prstGeom>
              <a:blipFill>
                <a:blip r:embed="rId2"/>
                <a:stretch>
                  <a:fillRect l="-2168" t="-8974" b="-2692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59511" y="1113001"/>
                <a:ext cx="2484463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)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1" y="1113001"/>
                <a:ext cx="2484463" cy="400110"/>
              </a:xfrm>
              <a:prstGeom prst="rect">
                <a:avLst/>
              </a:prstGeom>
              <a:blipFill>
                <a:blip r:embed="rId3"/>
                <a:stretch>
                  <a:fillRect t="-9231" r="-2457" b="-276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904189" y="1511328"/>
                <a:ext cx="3166764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189" y="1511328"/>
                <a:ext cx="3166764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904189" y="1900445"/>
                <a:ext cx="1904239" cy="40017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br>
                  <a:rPr lang="en-AU" sz="2000" b="0" dirty="0"/>
                </a:br>
                <a:endParaRPr lang="en-US" sz="20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189" y="1900445"/>
                <a:ext cx="1904239" cy="4001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500145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Double Angle Formulas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656E137-3924-71CB-0625-B482D511A015}"/>
                  </a:ext>
                </a:extLst>
              </p:cNvPr>
              <p:cNvSpPr/>
              <p:nvPr/>
            </p:nvSpPr>
            <p:spPr>
              <a:xfrm>
                <a:off x="58578" y="2654506"/>
                <a:ext cx="4488473" cy="461665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656E137-3924-71CB-0625-B482D511A0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" y="2654506"/>
                <a:ext cx="4488473" cy="461665"/>
              </a:xfrm>
              <a:prstGeom prst="rect">
                <a:avLst/>
              </a:prstGeom>
              <a:blipFill>
                <a:blip r:embed="rId6"/>
                <a:stretch>
                  <a:fillRect l="-2033" t="-8974" b="-2692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E2AA426-3CBC-B63C-0D0A-415E54F5429F}"/>
                  </a:ext>
                </a:extLst>
              </p:cNvPr>
              <p:cNvSpPr/>
              <p:nvPr/>
            </p:nvSpPr>
            <p:spPr>
              <a:xfrm>
                <a:off x="189472" y="3270003"/>
                <a:ext cx="257903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)</a:t>
                </a: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E2AA426-3CBC-B63C-0D0A-415E54F542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72" y="3270003"/>
                <a:ext cx="2579039" cy="400110"/>
              </a:xfrm>
              <a:prstGeom prst="rect">
                <a:avLst/>
              </a:prstGeom>
              <a:blipFill>
                <a:blip r:embed="rId7"/>
                <a:stretch>
                  <a:fillRect t="-7576" r="-1655" b="-257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425F1D70-C40E-9ECB-4320-149FD8B1276E}"/>
                  </a:ext>
                </a:extLst>
              </p:cNvPr>
              <p:cNvSpPr/>
              <p:nvPr/>
            </p:nvSpPr>
            <p:spPr>
              <a:xfrm>
                <a:off x="1100980" y="3741830"/>
                <a:ext cx="313239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425F1D70-C40E-9ECB-4320-149FD8B127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980" y="3741830"/>
                <a:ext cx="3132396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29996AE-E9DA-C23B-0DED-DF895E26939D}"/>
                  </a:ext>
                </a:extLst>
              </p:cNvPr>
              <p:cNvSpPr/>
              <p:nvPr/>
            </p:nvSpPr>
            <p:spPr>
              <a:xfrm>
                <a:off x="1223512" y="4213657"/>
                <a:ext cx="2158604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29996AE-E9DA-C23B-0DED-DF895E2693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512" y="4213657"/>
                <a:ext cx="2158604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E414F23-5A9B-DBA2-EACE-F30B3ACB6B60}"/>
                  </a:ext>
                </a:extLst>
              </p:cNvPr>
              <p:cNvSpPr/>
              <p:nvPr/>
            </p:nvSpPr>
            <p:spPr>
              <a:xfrm>
                <a:off x="5046639" y="4613767"/>
                <a:ext cx="4097597" cy="461665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E414F23-5A9B-DBA2-EACE-F30B3ACB6B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639" y="4613767"/>
                <a:ext cx="4097597" cy="461665"/>
              </a:xfrm>
              <a:prstGeom prst="rect">
                <a:avLst/>
              </a:prstGeom>
              <a:blipFill>
                <a:blip r:embed="rId10"/>
                <a:stretch>
                  <a:fillRect l="-2226" t="-8974" b="-2692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915A734-B988-C291-4D8D-600EE2FE94A4}"/>
                  </a:ext>
                </a:extLst>
              </p:cNvPr>
              <p:cNvSpPr/>
              <p:nvPr/>
            </p:nvSpPr>
            <p:spPr>
              <a:xfrm>
                <a:off x="1301742" y="4675322"/>
                <a:ext cx="2864246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−(1−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915A734-B988-C291-4D8D-600EE2FE94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742" y="4675322"/>
                <a:ext cx="2864246" cy="400110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E377C65-BFF1-DA91-A2AF-C2329179AA0E}"/>
                  </a:ext>
                </a:extLst>
              </p:cNvPr>
              <p:cNvSpPr/>
              <p:nvPr/>
            </p:nvSpPr>
            <p:spPr>
              <a:xfrm>
                <a:off x="1301742" y="5192507"/>
                <a:ext cx="1793311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E377C65-BFF1-DA91-A2AF-C2329179AA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742" y="5192507"/>
                <a:ext cx="1793311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015F1F7-86C1-08D3-F595-1C41325F08D0}"/>
                  </a:ext>
                </a:extLst>
              </p:cNvPr>
              <p:cNvSpPr/>
              <p:nvPr/>
            </p:nvSpPr>
            <p:spPr>
              <a:xfrm>
                <a:off x="5001451" y="5807004"/>
                <a:ext cx="4044569" cy="461665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1−2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015F1F7-86C1-08D3-F595-1C41325F08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1451" y="5807004"/>
                <a:ext cx="4044569" cy="461665"/>
              </a:xfrm>
              <a:prstGeom prst="rect">
                <a:avLst/>
              </a:prstGeom>
              <a:blipFill>
                <a:blip r:embed="rId13"/>
                <a:stretch>
                  <a:fillRect l="-2102" t="-9091" b="-28571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CBC56BD-2584-E8D8-559B-EC3C8BEDD80A}"/>
                  </a:ext>
                </a:extLst>
              </p:cNvPr>
              <p:cNvSpPr/>
              <p:nvPr/>
            </p:nvSpPr>
            <p:spPr>
              <a:xfrm>
                <a:off x="1283106" y="5648531"/>
                <a:ext cx="240892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=2(1−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CBC56BD-2584-E8D8-559B-EC3C8BEDD8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106" y="5648531"/>
                <a:ext cx="2408929" cy="400110"/>
              </a:xfrm>
              <a:prstGeom prst="rect">
                <a:avLst/>
              </a:prstGeom>
              <a:blipFill>
                <a:blip r:embed="rId14"/>
                <a:stretch>
                  <a:fillRect b="-153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4EF616A-DC81-6A7E-77BE-3B0969F8CAD2}"/>
                  </a:ext>
                </a:extLst>
              </p:cNvPr>
              <p:cNvSpPr/>
              <p:nvPr/>
            </p:nvSpPr>
            <p:spPr>
              <a:xfrm>
                <a:off x="1339509" y="6037837"/>
                <a:ext cx="2240100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=2−2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4EF616A-DC81-6A7E-77BE-3B0969F8CA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509" y="6037837"/>
                <a:ext cx="2240100" cy="400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4B3D264E-7850-F8B4-0BAD-CE234CF13152}"/>
                  </a:ext>
                </a:extLst>
              </p:cNvPr>
              <p:cNvSpPr/>
              <p:nvPr/>
            </p:nvSpPr>
            <p:spPr>
              <a:xfrm>
                <a:off x="1339509" y="6421685"/>
                <a:ext cx="1791068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=1−2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4B3D264E-7850-F8B4-0BAD-CE234CF131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509" y="6421685"/>
                <a:ext cx="1791068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791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7" grpId="0" animBg="1"/>
      <p:bldP spid="28" grpId="0"/>
      <p:bldP spid="29" grpId="0"/>
      <p:bldP spid="30" grpId="0"/>
      <p:bldP spid="31" grpId="0" animBg="1"/>
      <p:bldP spid="32" grpId="0"/>
      <p:bldP spid="33" grpId="0"/>
      <p:bldP spid="34" grpId="0" animBg="1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58578" y="664348"/>
                <a:ext cx="3536353" cy="618696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sz="2400" b="0" i="0" smtClean="0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8" y="664348"/>
                <a:ext cx="3536353" cy="618696"/>
              </a:xfrm>
              <a:prstGeom prst="rect">
                <a:avLst/>
              </a:prstGeom>
              <a:blipFill>
                <a:blip r:embed="rId2"/>
                <a:stretch>
                  <a:fillRect l="-2577" b="-8738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/>
              <p:nvPr/>
            </p:nvSpPr>
            <p:spPr>
              <a:xfrm>
                <a:off x="153639" y="1369222"/>
                <a:ext cx="2566215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)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D9AE419-A1FF-654F-840A-58CAD3652F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39" y="1369222"/>
                <a:ext cx="2566215" cy="400110"/>
              </a:xfrm>
              <a:prstGeom prst="rect">
                <a:avLst/>
              </a:prstGeom>
              <a:blipFill>
                <a:blip r:embed="rId3"/>
                <a:stretch>
                  <a:fillRect t="-9231" r="-1663" b="-276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500145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Double Angle Formulas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A15B3AC-8318-9BE1-9465-39EDB49E4001}"/>
                  </a:ext>
                </a:extLst>
              </p:cNvPr>
              <p:cNvSpPr/>
              <p:nvPr/>
            </p:nvSpPr>
            <p:spPr>
              <a:xfrm>
                <a:off x="1012010" y="1855510"/>
                <a:ext cx="2120644" cy="67056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A15B3AC-8318-9BE1-9465-39EDB49E40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010" y="1855510"/>
                <a:ext cx="2120644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D5B43B5-3526-B09F-B63E-2970AE8D3F07}"/>
                  </a:ext>
                </a:extLst>
              </p:cNvPr>
              <p:cNvSpPr/>
              <p:nvPr/>
            </p:nvSpPr>
            <p:spPr>
              <a:xfrm>
                <a:off x="1012010" y="2763260"/>
                <a:ext cx="1636089" cy="670568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D5B43B5-3526-B09F-B63E-2970AE8D3F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010" y="2763260"/>
                <a:ext cx="1636089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953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4374440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Proving Other identities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−4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  <a:blipFill>
                <a:blip r:embed="rId2"/>
                <a:stretch>
                  <a:fillRect l="-958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D39AF86-31DC-734C-5DBD-7934E24DD292}"/>
              </a:ext>
            </a:extLst>
          </p:cNvPr>
          <p:cNvSpPr txBox="1">
            <a:spLocks/>
          </p:cNvSpPr>
          <p:nvPr/>
        </p:nvSpPr>
        <p:spPr>
          <a:xfrm>
            <a:off x="0" y="1190956"/>
            <a:ext cx="2053193" cy="511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b="1" dirty="0"/>
              <a:t>Proof: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9488" y="1702326"/>
                <a:ext cx="6345986" cy="6548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LHS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8" y="1702326"/>
                <a:ext cx="6345986" cy="654870"/>
              </a:xfrm>
              <a:prstGeom prst="rect">
                <a:avLst/>
              </a:prstGeom>
              <a:blipFill>
                <a:blip r:embed="rId3"/>
                <a:stretch>
                  <a:fillRect l="-1537"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750B769E-1487-5068-BE85-069A12922DB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61180" y="2153895"/>
                <a:ext cx="326745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750B769E-1487-5068-BE85-069A12922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1180" y="2153895"/>
                <a:ext cx="3267451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1907767-A92E-E89B-C311-187F54AB8F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9214" y="2544669"/>
                <a:ext cx="3852398" cy="3459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AU" sz="20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1907767-A92E-E89B-C311-187F54AB8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14" y="2544669"/>
                <a:ext cx="3852398" cy="3459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05E4DB04-4911-7717-3A41-117C18D107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6249" y="5207711"/>
                <a:ext cx="3086520" cy="4677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r>
                  <a:rPr lang="en-AU" sz="2000" dirty="0"/>
                  <a:t> (Proved)</a:t>
                </a: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05E4DB04-4911-7717-3A41-117C18D107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249" y="5207711"/>
                <a:ext cx="3086520" cy="467770"/>
              </a:xfrm>
              <a:prstGeom prst="rect">
                <a:avLst/>
              </a:prstGeom>
              <a:blipFill>
                <a:blip r:embed="rId6"/>
                <a:stretch>
                  <a:fillRect t="-12987" b="-12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E3585145-F92E-CB69-192C-35F354F48B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7482" y="2943854"/>
                <a:ext cx="5519471" cy="3459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1−2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E3585145-F92E-CB69-192C-35F354F48B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82" y="2943854"/>
                <a:ext cx="5519471" cy="345959"/>
              </a:xfrm>
              <a:prstGeom prst="rect">
                <a:avLst/>
              </a:prstGeom>
              <a:blipFill>
                <a:blip r:embed="rId7"/>
                <a:stretch>
                  <a:fillRect b="-298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C7CBD8CC-4EA0-1DD5-8361-59D84E7F5A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7481" y="3375019"/>
                <a:ext cx="4598101" cy="3459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C7CBD8CC-4EA0-1DD5-8361-59D84E7F5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81" y="3375019"/>
                <a:ext cx="4598101" cy="3459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93D9EECC-7406-9068-5CAB-C59485371B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9170" y="3826587"/>
                <a:ext cx="4598101" cy="3459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93D9EECC-7406-9068-5CAB-C59485371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70" y="3826587"/>
                <a:ext cx="4598101" cy="345959"/>
              </a:xfrm>
              <a:prstGeom prst="rect">
                <a:avLst/>
              </a:prstGeom>
              <a:blipFill>
                <a:blip r:embed="rId9"/>
                <a:stretch>
                  <a:fillRect b="-25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C78E5971-1DA8-443E-47A1-675E4128490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9214" y="4291365"/>
                <a:ext cx="4598101" cy="3459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C78E5971-1DA8-443E-47A1-675E412849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14" y="4291365"/>
                <a:ext cx="4598101" cy="3459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A598286F-CC81-8AD2-69D3-C0A3BF88830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9214" y="4742933"/>
                <a:ext cx="2702551" cy="3459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A598286F-CC81-8AD2-69D3-C0A3BF888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14" y="4742933"/>
                <a:ext cx="2702551" cy="34595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85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7" grpId="0"/>
      <p:bldP spid="14" grpId="0"/>
      <p:bldP spid="15" grpId="0"/>
      <p:bldP spid="18" grpId="0"/>
      <p:bldP spid="12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165526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9C Q13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BE49ADE1-8A60-F1A5-BB41-0DDB9C2CC1B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471319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1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func>
                      <m:func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𝐭𝐚𝐧</m:t>
                        </m:r>
                      </m:fName>
                      <m:e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AU" sz="2400" b="1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1" i="0" smtClean="0"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e>
                      <m:sup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AU" sz="2400" b="1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BE49ADE1-8A60-F1A5-BB41-0DDB9C2CC1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4713195" cy="511370"/>
              </a:xfrm>
              <a:prstGeom prst="rect">
                <a:avLst/>
              </a:prstGeom>
              <a:blipFill>
                <a:blip r:embed="rId2"/>
                <a:stretch>
                  <a:fillRect l="-1940" t="-15476" b="-107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678533E-48EF-1608-281B-AA73E45ADCC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5181" y="1402254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000" dirty="0"/>
                  <a:t>LHS </a:t>
                </a:r>
                <a14:m>
                  <m:oMath xmlns:m="http://schemas.openxmlformats.org/officeDocument/2006/math"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1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1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678533E-48EF-1608-281B-AA73E45ADC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81" y="1402254"/>
                <a:ext cx="6345986" cy="511370"/>
              </a:xfrm>
              <a:prstGeom prst="rect">
                <a:avLst/>
              </a:prstGeom>
              <a:blipFill>
                <a:blip r:embed="rId3"/>
                <a:stretch>
                  <a:fillRect l="-961" t="-119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65DB194-48F3-5B42-898D-8AEF6F53A82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5786" y="1814970"/>
                <a:ext cx="326745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65DB194-48F3-5B42-898D-8AEF6F53A8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86" y="1814970"/>
                <a:ext cx="3267451" cy="511370"/>
              </a:xfrm>
              <a:prstGeom prst="rect">
                <a:avLst/>
              </a:prstGeom>
              <a:blipFill>
                <a:blip r:embed="rId4"/>
                <a:stretch>
                  <a:fillRect b="-321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B330FF2C-D8C4-B1D6-48D4-6BFEFCEF79A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6480" y="2572488"/>
                <a:ext cx="196658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B330FF2C-D8C4-B1D6-48D4-6BFEFCEF79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80" y="2572488"/>
                <a:ext cx="1966585" cy="511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1109B5B-2E4E-997C-BC19-AF8381BE0B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9805" y="3096121"/>
                <a:ext cx="3086520" cy="4677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r>
                  <a:rPr lang="en-AU" sz="2000" dirty="0"/>
                  <a:t> (Proved)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C1109B5B-2E4E-997C-BC19-AF8381BE0B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805" y="3096121"/>
                <a:ext cx="3086520" cy="467770"/>
              </a:xfrm>
              <a:prstGeom prst="rect">
                <a:avLst/>
              </a:prstGeom>
              <a:blipFill>
                <a:blip r:embed="rId6"/>
                <a:stretch>
                  <a:fillRect t="-14286" b="-12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817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165526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9C Q15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63CDCE0-5DC1-D901-F211-4D8B96BB46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471319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1" dirty="0"/>
                  <a:t>Prove: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den>
                    </m:f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1" i="0" smtClean="0">
                        <a:latin typeface="Cambria Math" panose="02040503050406030204" pitchFamily="18" charset="0"/>
                      </a:rPr>
                      <m:t>𝐭𝐚</m:t>
                    </m:r>
                    <m:sSup>
                      <m:sSup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𝐧</m:t>
                        </m:r>
                      </m:e>
                      <m:sup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AU" sz="2400" b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B63CDCE0-5DC1-D901-F211-4D8B96BB4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4713195" cy="511370"/>
              </a:xfrm>
              <a:prstGeom prst="rect">
                <a:avLst/>
              </a:prstGeom>
              <a:blipFill>
                <a:blip r:embed="rId2"/>
                <a:stretch>
                  <a:fillRect l="-1940" b="-261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8A46D3E0-9380-D0B3-6A26-0960A30F1E5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5181" y="1402254"/>
                <a:ext cx="6345986" cy="6618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000" dirty="0"/>
                        <m:t>LHS</m:t>
                      </m:r>
                      <m:r>
                        <m:rPr>
                          <m:nor/>
                        </m:rPr>
                        <a:rPr lang="en-AU" sz="2000" dirty="0"/>
                        <m:t> </m:t>
                      </m:r>
                      <m:r>
                        <m:rPr>
                          <m:nor/>
                        </m:rPr>
                        <a:rPr lang="en-AU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sz="2000" b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AU" sz="2000" b="0" i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AU" sz="2000" b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>
                              <a:latin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AU" sz="2000" b="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AU" sz="2000" b="0" i="1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AU" sz="2000" b="0" i="1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lang="en-AU" sz="2000" b="0" i="1">
                              <a:latin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8A46D3E0-9380-D0B3-6A26-0960A30F1E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81" y="1402254"/>
                <a:ext cx="6345986" cy="661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BEA558C-C537-80F2-6373-C240A4F9FF0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723" y="2220481"/>
                <a:ext cx="3267451" cy="7311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AU" sz="20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(1−2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BEA558C-C537-80F2-6373-C240A4F9FF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23" y="2220481"/>
                <a:ext cx="3267451" cy="7311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71F18DB-6EE0-00CB-1FD9-83B51C8A93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5182" y="3038708"/>
                <a:ext cx="2158054" cy="7311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0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0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71F18DB-6EE0-00CB-1FD9-83B51C8A9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82" y="3038708"/>
                <a:ext cx="2158054" cy="7311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976828B-772E-A332-70C5-778D5DA85A6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9480" y="3845926"/>
                <a:ext cx="2158054" cy="7311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976828B-772E-A332-70C5-778D5DA85A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480" y="3845926"/>
                <a:ext cx="2158054" cy="7311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1C98F3DD-5431-0928-FAA9-5FB71C8DCB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0361" y="4343189"/>
                <a:ext cx="3086520" cy="4677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r>
                  <a:rPr lang="en-AU" sz="2000" dirty="0"/>
                  <a:t> (Proved)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1C98F3DD-5431-0928-FAA9-5FB71C8DCB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361" y="4343189"/>
                <a:ext cx="3086520" cy="467770"/>
              </a:xfrm>
              <a:prstGeom prst="rect">
                <a:avLst/>
              </a:prstGeom>
              <a:blipFill>
                <a:blip r:embed="rId7"/>
                <a:stretch>
                  <a:fillRect t="-12987" b="-12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553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165526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9C Q19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6E6FC55-AC80-8C33-F497-40C7F5DC70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6158754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1" dirty="0"/>
                  <a:t>Prove: </a:t>
                </a:r>
                <a14:m>
                  <m:oMath xmlns:m="http://schemas.openxmlformats.org/officeDocument/2006/math">
                    <m:r>
                      <a:rPr lang="en-AU" sz="2400" b="1" i="0" smtClean="0">
                        <a:latin typeface="Cambria Math" panose="02040503050406030204" pitchFamily="18" charset="0"/>
                      </a:rPr>
                      <m:t>𝐜𝐨𝐬</m:t>
                    </m:r>
                    <m:r>
                      <a:rPr lang="en-AU" sz="2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1" i="0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AU" sz="2400" b="1" i="0" smtClean="0">
                        <a:latin typeface="Cambria Math" panose="02040503050406030204" pitchFamily="18" charset="0"/>
                      </a:rPr>
                      <m:t>𝐜𝐨</m:t>
                    </m:r>
                    <m:sSup>
                      <m:sSup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𝐬</m:t>
                        </m:r>
                      </m:e>
                      <m:sup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AU" sz="2400" b="1" i="0" smtClean="0">
                        <a:latin typeface="Cambria Math" panose="02040503050406030204" pitchFamily="18" charset="0"/>
                      </a:rPr>
                      <m:t>𝐜𝐨</m:t>
                    </m:r>
                    <m:sSup>
                      <m:sSup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𝐬</m:t>
                        </m:r>
                      </m:e>
                      <m:sup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endParaRPr lang="en-AU" sz="2400" b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6E6FC55-AC80-8C33-F497-40C7F5DC7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6158754" cy="511370"/>
              </a:xfrm>
              <a:prstGeom prst="rect">
                <a:avLst/>
              </a:prstGeom>
              <a:blipFill>
                <a:blip r:embed="rId2"/>
                <a:stretch>
                  <a:fillRect l="-1485" t="-15476" b="-107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6FEC66E-3F1B-A646-8E38-A0824867E33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5181" y="1402254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AU" sz="2000" dirty="0"/>
                        <m:t>LHS</m:t>
                      </m:r>
                      <m:r>
                        <m:rPr>
                          <m:nor/>
                        </m:rPr>
                        <a:rPr lang="en-AU" sz="2000" dirty="0"/>
                        <m:t> </m:t>
                      </m:r>
                      <m:r>
                        <a:rPr lang="en-AU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AU" sz="2000" b="0" i="1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AU" sz="2000" b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AU" sz="2000" dirty="0"/>
              </a:p>
              <a:p>
                <a:pPr marL="0" indent="0" algn="just">
                  <a:buNone/>
                </a:pPr>
                <a:endParaRPr lang="en-AU" sz="20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6FEC66E-3F1B-A646-8E38-A0824867E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81" y="1402254"/>
                <a:ext cx="6345986" cy="511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861DF22-8423-2636-F9B9-0895BEE0B8C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5315" y="1913624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861DF22-8423-2636-F9B9-0895BEE0B8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5" y="1913624"/>
                <a:ext cx="6345986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25679C8-BCC0-7CCD-9C89-5C32DA3950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5315" y="2326340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AU" sz="20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25679C8-BCC0-7CCD-9C89-5C32DA395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5" y="2326340"/>
                <a:ext cx="6345986" cy="511370"/>
              </a:xfrm>
              <a:prstGeom prst="rect">
                <a:avLst/>
              </a:prstGeom>
              <a:blipFill>
                <a:blip r:embed="rId5"/>
                <a:stretch>
                  <a:fillRect t="-11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671EC2B-6745-4BE9-6A55-013CF5DC22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5315" y="2837710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0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671EC2B-6745-4BE9-6A55-013CF5DC2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5" y="2837710"/>
                <a:ext cx="6345986" cy="511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32006383-68F0-5364-405B-CC68DA34F2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8762" y="3368489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−8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32006383-68F0-5364-405B-CC68DA34F2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762" y="3368489"/>
                <a:ext cx="6345986" cy="5113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0BEE2AC9-071D-044F-FA7A-399A054A7C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8762" y="3824805"/>
                <a:ext cx="3086520" cy="4677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r>
                  <a:rPr lang="en-AU" sz="2000" dirty="0"/>
                  <a:t> (Proved)</a:t>
                </a: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0BEE2AC9-071D-044F-FA7A-399A054A7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762" y="3824805"/>
                <a:ext cx="3086520" cy="467770"/>
              </a:xfrm>
              <a:prstGeom prst="rect">
                <a:avLst/>
              </a:prstGeom>
              <a:blipFill>
                <a:blip r:embed="rId8"/>
                <a:stretch>
                  <a:fillRect t="-12987" b="-12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676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75554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Solving for variables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1" dirty="0"/>
                  <a:t>Solve: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𝒇𝒐𝒓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𝝅</m:t>
                    </m:r>
                  </m:oMath>
                </a14:m>
                <a:endParaRPr lang="en-AU" sz="2400" b="1" dirty="0"/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9547857" cy="511370"/>
              </a:xfrm>
              <a:prstGeom prst="rect">
                <a:avLst/>
              </a:prstGeom>
              <a:blipFill>
                <a:blip r:embed="rId2"/>
                <a:stretch>
                  <a:fillRect l="-958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5181" y="1402254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81" y="1402254"/>
                <a:ext cx="6345986" cy="511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7C278E7D-0721-A70A-B2AC-46287CF555E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5181" y="1815914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7C278E7D-0721-A70A-B2AC-46287CF55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81" y="1815914"/>
                <a:ext cx="6345986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FC18320F-CC6C-7679-5B51-F4091FC4FF4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8039" y="2245681"/>
                <a:ext cx="307666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+1)=0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FC18320F-CC6C-7679-5B51-F4091FC4F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39" y="2245681"/>
                <a:ext cx="3076661" cy="511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FEDC1291-7AE3-1921-2458-F1E96D6C07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3374" y="2631783"/>
                <a:ext cx="307666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sz="2000" dirty="0"/>
                  <a:t> or </a:t>
                </a:r>
                <a14:m>
                  <m:oMath xmlns:m="http://schemas.openxmlformats.org/officeDocument/2006/math">
                    <m:r>
                      <a:rPr lang="en-AU" sz="2000" i="1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000" i="1">
                        <a:latin typeface="Cambria Math" panose="02040503050406030204" pitchFamily="18" charset="0"/>
                      </a:rPr>
                      <m:t>+1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FEDC1291-7AE3-1921-2458-F1E96D6C07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74" y="2631783"/>
                <a:ext cx="3076661" cy="511370"/>
              </a:xfrm>
              <a:prstGeom prst="rect">
                <a:avLst/>
              </a:prstGeom>
              <a:blipFill>
                <a:blip r:embed="rId6"/>
                <a:stretch>
                  <a:fillRect t="-119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27C0AE64-F310-F54D-8643-E1B6BFAE987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34728" y="3022225"/>
                <a:ext cx="166610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18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1800" dirty="0"/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27C0AE64-F310-F54D-8643-E1B6BFAE98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728" y="3022225"/>
                <a:ext cx="1666101" cy="511370"/>
              </a:xfrm>
              <a:prstGeom prst="rect">
                <a:avLst/>
              </a:prstGeom>
              <a:blipFill>
                <a:blip r:embed="rId7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008EFF73-000B-426D-2B8F-79838ACF7D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38039" y="3863362"/>
                <a:ext cx="2081579" cy="4296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008EFF73-000B-426D-2B8F-79838ACF7D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39" y="3863362"/>
                <a:ext cx="2081579" cy="4296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756DDBF1-6815-F8CD-5407-7B34A074CAEB}"/>
              </a:ext>
            </a:extLst>
          </p:cNvPr>
          <p:cNvGrpSpPr/>
          <p:nvPr/>
        </p:nvGrpSpPr>
        <p:grpSpPr>
          <a:xfrm>
            <a:off x="410877" y="4311570"/>
            <a:ext cx="1186200" cy="1164600"/>
            <a:chOff x="377259" y="4530039"/>
            <a:chExt cx="1186200" cy="1164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07D1F4CA-9384-B4E6-55CB-584B9279360D}"/>
                    </a:ext>
                  </a:extLst>
                </p14:cNvPr>
                <p14:cNvContentPartPr/>
                <p14:nvPr/>
              </p14:nvContentPartPr>
              <p14:xfrm>
                <a:off x="377259" y="5022159"/>
                <a:ext cx="1186200" cy="568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07D1F4CA-9384-B4E6-55CB-584B9279360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68259" y="5013159"/>
                  <a:ext cx="120384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7590ABF4-D3AC-884B-7E14-7305BCAB775A}"/>
                    </a:ext>
                  </a:extLst>
                </p14:cNvPr>
                <p14:cNvContentPartPr/>
                <p14:nvPr/>
              </p14:nvContentPartPr>
              <p14:xfrm>
                <a:off x="959019" y="4530039"/>
                <a:ext cx="45000" cy="11646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7590ABF4-D3AC-884B-7E14-7305BCAB775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50379" y="4521039"/>
                  <a:ext cx="62640" cy="1182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0D905B2-7DE9-86CE-B750-CC2364957F5A}"/>
                  </a:ext>
                </a:extLst>
              </p14:cNvPr>
              <p14:cNvContentPartPr/>
              <p14:nvPr/>
            </p14:nvContentPartPr>
            <p14:xfrm>
              <a:off x="1002717" y="4790010"/>
              <a:ext cx="565200" cy="342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0D905B2-7DE9-86CE-B750-CC2364957F5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93717" y="4781370"/>
                <a:ext cx="582840" cy="5184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25A966C8-6853-5433-37B1-E56D0EAC83C9}"/>
              </a:ext>
            </a:extLst>
          </p:cNvPr>
          <p:cNvGrpSpPr/>
          <p:nvPr/>
        </p:nvGrpSpPr>
        <p:grpSpPr>
          <a:xfrm>
            <a:off x="706797" y="4965690"/>
            <a:ext cx="745920" cy="410400"/>
            <a:chOff x="673179" y="5184159"/>
            <a:chExt cx="745920" cy="41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B2C76B9-14F9-A795-B65B-DF5F36EAA3A4}"/>
                    </a:ext>
                  </a:extLst>
                </p14:cNvPr>
                <p14:cNvContentPartPr/>
                <p14:nvPr/>
              </p14:nvContentPartPr>
              <p14:xfrm>
                <a:off x="673179" y="5213319"/>
                <a:ext cx="552600" cy="2077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B2C76B9-14F9-A795-B65B-DF5F36EAA3A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64539" y="5204319"/>
                  <a:ext cx="57024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B681FB62-7660-EEA6-2A51-ABADABD28D97}"/>
                    </a:ext>
                  </a:extLst>
                </p14:cNvPr>
                <p14:cNvContentPartPr/>
                <p14:nvPr/>
              </p14:nvContentPartPr>
              <p14:xfrm>
                <a:off x="689379" y="5184159"/>
                <a:ext cx="107280" cy="514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B681FB62-7660-EEA6-2A51-ABADABD28D9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80379" y="5175519"/>
                  <a:ext cx="12492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4396D48-FA87-8B27-76B2-D910BABE3479}"/>
                    </a:ext>
                  </a:extLst>
                </p14:cNvPr>
                <p14:cNvContentPartPr/>
                <p14:nvPr/>
              </p14:nvContentPartPr>
              <p14:xfrm>
                <a:off x="1179339" y="5541639"/>
                <a:ext cx="91080" cy="428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4396D48-FA87-8B27-76B2-D910BABE3479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170339" y="5532999"/>
                  <a:ext cx="10872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1981022D-49E5-C8A0-C64C-33E16FC5F4A3}"/>
                    </a:ext>
                  </a:extLst>
                </p14:cNvPr>
                <p14:cNvContentPartPr/>
                <p14:nvPr/>
              </p14:nvContentPartPr>
              <p14:xfrm>
                <a:off x="1322979" y="5461719"/>
                <a:ext cx="75240" cy="255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1981022D-49E5-C8A0-C64C-33E16FC5F4A3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314339" y="5453079"/>
                  <a:ext cx="9288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9445375-FC93-C310-CE88-5DFE5B0FE949}"/>
                    </a:ext>
                  </a:extLst>
                </p14:cNvPr>
                <p14:cNvContentPartPr/>
                <p14:nvPr/>
              </p14:nvContentPartPr>
              <p14:xfrm>
                <a:off x="1359339" y="5470359"/>
                <a:ext cx="59760" cy="1242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9445375-FC93-C310-CE88-5DFE5B0FE94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350699" y="5461359"/>
                  <a:ext cx="77400" cy="141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FA36DD0-FDE6-1EE7-010C-9E05F44DCBFA}"/>
              </a:ext>
            </a:extLst>
          </p:cNvPr>
          <p:cNvGrpSpPr/>
          <p:nvPr/>
        </p:nvGrpSpPr>
        <p:grpSpPr>
          <a:xfrm>
            <a:off x="704277" y="4367370"/>
            <a:ext cx="668520" cy="331200"/>
            <a:chOff x="670659" y="4585839"/>
            <a:chExt cx="668520" cy="331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9619C1B-12FA-13FA-F06A-CC681113BD3B}"/>
                    </a:ext>
                  </a:extLst>
                </p14:cNvPr>
                <p14:cNvContentPartPr/>
                <p14:nvPr/>
              </p14:nvContentPartPr>
              <p14:xfrm>
                <a:off x="702699" y="4718679"/>
                <a:ext cx="509400" cy="1983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9619C1B-12FA-13FA-F06A-CC681113BD3B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94059" y="4709679"/>
                  <a:ext cx="52704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CDB6C91-F42B-A9B1-5840-6FABC8278760}"/>
                    </a:ext>
                  </a:extLst>
                </p14:cNvPr>
                <p14:cNvContentPartPr/>
                <p14:nvPr/>
              </p14:nvContentPartPr>
              <p14:xfrm>
                <a:off x="670659" y="4654599"/>
                <a:ext cx="137880" cy="1872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CDB6C91-F42B-A9B1-5840-6FABC8278760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61659" y="4645959"/>
                  <a:ext cx="15552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9C022A25-F65D-462B-A255-1B8BCD729B6F}"/>
                    </a:ext>
                  </a:extLst>
                </p14:cNvPr>
                <p14:cNvContentPartPr/>
                <p14:nvPr/>
              </p14:nvContentPartPr>
              <p14:xfrm>
                <a:off x="1213899" y="4618599"/>
                <a:ext cx="111600" cy="284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9C022A25-F65D-462B-A255-1B8BCD729B6F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205259" y="4609599"/>
                  <a:ext cx="12924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1E88AB57-8179-8FA0-F24A-6908E5909F49}"/>
                    </a:ext>
                  </a:extLst>
                </p14:cNvPr>
                <p14:cNvContentPartPr/>
                <p14:nvPr/>
              </p14:nvContentPartPr>
              <p14:xfrm>
                <a:off x="1257819" y="4645959"/>
                <a:ext cx="13680" cy="777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1E88AB57-8179-8FA0-F24A-6908E5909F49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249179" y="4637319"/>
                  <a:ext cx="3132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03B352F-EA29-09F4-760B-08F907164D9F}"/>
                    </a:ext>
                  </a:extLst>
                </p14:cNvPr>
                <p14:cNvContentPartPr/>
                <p14:nvPr/>
              </p14:nvContentPartPr>
              <p14:xfrm>
                <a:off x="1308219" y="4585839"/>
                <a:ext cx="30960" cy="1591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03B352F-EA29-09F4-760B-08F907164D9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299219" y="4577199"/>
                  <a:ext cx="48600" cy="176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BAE0E57-E9BC-07C8-50E1-D907B39D3B50}"/>
                  </a:ext>
                </a:extLst>
              </p14:cNvPr>
              <p14:cNvContentPartPr/>
              <p14:nvPr/>
            </p14:nvContentPartPr>
            <p14:xfrm>
              <a:off x="476037" y="4814130"/>
              <a:ext cx="529200" cy="565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BAE0E57-E9BC-07C8-50E1-D907B39D3B50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467037" y="4805490"/>
                <a:ext cx="546840" cy="7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6B953887-EAA4-AE5A-442C-00BBBDEBE0D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4327" y="5772012"/>
                <a:ext cx="2081579" cy="42965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 0,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6B953887-EAA4-AE5A-442C-00BBBDEBE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27" y="5772012"/>
                <a:ext cx="2081579" cy="429657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F8DF1AD8-9CCD-D2C1-B186-CF880012A9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54112" y="3878950"/>
                <a:ext cx="2073006" cy="6322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F8DF1AD8-9CCD-D2C1-B186-CF880012A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112" y="3878950"/>
                <a:ext cx="2073006" cy="632293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E2BD1113-D307-0080-8C82-59F9B79EFCE0}"/>
              </a:ext>
            </a:extLst>
          </p:cNvPr>
          <p:cNvGrpSpPr/>
          <p:nvPr/>
        </p:nvGrpSpPr>
        <p:grpSpPr>
          <a:xfrm>
            <a:off x="4753917" y="3377243"/>
            <a:ext cx="1464480" cy="1635120"/>
            <a:chOff x="4720299" y="3595712"/>
            <a:chExt cx="1464480" cy="163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E203D425-E64F-1E73-CCB6-68AF570934FE}"/>
                    </a:ext>
                  </a:extLst>
                </p14:cNvPr>
                <p14:cNvContentPartPr/>
                <p14:nvPr/>
              </p14:nvContentPartPr>
              <p14:xfrm>
                <a:off x="4720299" y="4317872"/>
                <a:ext cx="1464480" cy="669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203D425-E64F-1E73-CCB6-68AF570934FE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4711299" y="4309232"/>
                  <a:ext cx="148212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1FF99F6C-738D-1F8D-374A-082B77D0FA7B}"/>
                    </a:ext>
                  </a:extLst>
                </p14:cNvPr>
                <p14:cNvContentPartPr/>
                <p14:nvPr/>
              </p14:nvContentPartPr>
              <p14:xfrm>
                <a:off x="5360379" y="3595712"/>
                <a:ext cx="71640" cy="16351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1FF99F6C-738D-1F8D-374A-082B77D0FA7B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351379" y="3586712"/>
                  <a:ext cx="89280" cy="165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28856129-2CC2-DC0D-49F8-A65C571E2DF5}"/>
              </a:ext>
            </a:extLst>
          </p:cNvPr>
          <p:cNvGrpSpPr/>
          <p:nvPr/>
        </p:nvGrpSpPr>
        <p:grpSpPr>
          <a:xfrm>
            <a:off x="4602925" y="3256103"/>
            <a:ext cx="2674232" cy="1820520"/>
            <a:chOff x="4569307" y="3474572"/>
            <a:chExt cx="2674232" cy="1820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B81C8D83-6D3A-45ED-DC6D-86AB610EF7BB}"/>
                    </a:ext>
                  </a:extLst>
                </p14:cNvPr>
                <p14:cNvContentPartPr/>
                <p14:nvPr/>
              </p14:nvContentPartPr>
              <p14:xfrm>
                <a:off x="4596307" y="4979732"/>
                <a:ext cx="135000" cy="478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B81C8D83-6D3A-45ED-DC6D-86AB610EF7BB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587307" y="4971092"/>
                  <a:ext cx="15264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A9CD0D1B-E481-C23A-66A9-3B087C4CE888}"/>
                    </a:ext>
                  </a:extLst>
                </p14:cNvPr>
                <p14:cNvContentPartPr/>
                <p14:nvPr/>
              </p14:nvContentPartPr>
              <p14:xfrm>
                <a:off x="4689907" y="5012492"/>
                <a:ext cx="33840" cy="1789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A9CD0D1B-E481-C23A-66A9-3B087C4CE888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680907" y="5003492"/>
                  <a:ext cx="5148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330D01A-5AFA-34B7-48E2-95610E4CD5A2}"/>
                    </a:ext>
                  </a:extLst>
                </p14:cNvPr>
                <p14:cNvContentPartPr/>
                <p14:nvPr/>
              </p14:nvContentPartPr>
              <p14:xfrm>
                <a:off x="6110107" y="5152892"/>
                <a:ext cx="190440" cy="1422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330D01A-5AFA-34B7-48E2-95610E4CD5A2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101107" y="5143892"/>
                  <a:ext cx="20808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B3ED277F-518C-6DD4-A1BD-D2B22E7D254F}"/>
                    </a:ext>
                  </a:extLst>
                </p14:cNvPr>
                <p14:cNvContentPartPr/>
                <p14:nvPr/>
              </p14:nvContentPartPr>
              <p14:xfrm>
                <a:off x="5807347" y="3474572"/>
                <a:ext cx="140400" cy="2062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B3ED277F-518C-6DD4-A1BD-D2B22E7D254F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5798347" y="3465572"/>
                  <a:ext cx="15804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49DADFF-BA55-E8A8-24F5-8C7DB4DCBFBA}"/>
                    </a:ext>
                  </a:extLst>
                </p14:cNvPr>
                <p14:cNvContentPartPr/>
                <p14:nvPr/>
              </p14:nvContentPartPr>
              <p14:xfrm>
                <a:off x="5824987" y="3591212"/>
                <a:ext cx="97920" cy="309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49DADFF-BA55-E8A8-24F5-8C7DB4DCBFBA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5815987" y="3582572"/>
                  <a:ext cx="11556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30ABA635-01D0-A7C0-F464-EAD01CF78A02}"/>
                    </a:ext>
                  </a:extLst>
                </p14:cNvPr>
                <p14:cNvContentPartPr/>
                <p14:nvPr/>
              </p14:nvContentPartPr>
              <p14:xfrm>
                <a:off x="4569307" y="3510572"/>
                <a:ext cx="181080" cy="126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30ABA635-01D0-A7C0-F464-EAD01CF78A02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560307" y="3501572"/>
                  <a:ext cx="19872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24235CA-E6BC-CC79-4D21-6EDE6B9E7BBE}"/>
                    </a:ext>
                  </a:extLst>
                </p14:cNvPr>
                <p14:cNvContentPartPr/>
                <p14:nvPr/>
              </p14:nvContentPartPr>
              <p14:xfrm>
                <a:off x="5441019" y="4288712"/>
                <a:ext cx="19440" cy="3780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24235CA-E6BC-CC79-4D21-6EDE6B9E7BBE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5432019" y="4280072"/>
                  <a:ext cx="3708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1DC86E22-2E50-9D07-3516-79332C28CBBD}"/>
                    </a:ext>
                  </a:extLst>
                </p14:cNvPr>
                <p14:cNvContentPartPr/>
                <p14:nvPr/>
              </p14:nvContentPartPr>
              <p14:xfrm>
                <a:off x="5438859" y="4280432"/>
                <a:ext cx="360" cy="3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1DC86E22-2E50-9D07-3516-79332C28CBBD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5430219" y="42714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84B01013-992A-DC56-6B3A-1C3B15F26055}"/>
                    </a:ext>
                  </a:extLst>
                </p14:cNvPr>
                <p14:cNvContentPartPr/>
                <p14:nvPr/>
              </p14:nvContentPartPr>
              <p14:xfrm>
                <a:off x="4751259" y="3764912"/>
                <a:ext cx="657360" cy="55692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84B01013-992A-DC56-6B3A-1C3B15F26055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742619" y="3755912"/>
                  <a:ext cx="675000" cy="57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F57AAA90-0EB8-FA0F-BCF2-1AC11B54590F}"/>
                    </a:ext>
                  </a:extLst>
                </p14:cNvPr>
                <p14:cNvContentPartPr/>
                <p14:nvPr/>
              </p14:nvContentPartPr>
              <p14:xfrm>
                <a:off x="5238339" y="4014752"/>
                <a:ext cx="400680" cy="2473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F57AAA90-0EB8-FA0F-BCF2-1AC11B54590F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229699" y="4006112"/>
                  <a:ext cx="4183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38E3CD9-9A5F-BC7E-35D5-A0E27C265FD0}"/>
                    </a:ext>
                  </a:extLst>
                </p14:cNvPr>
                <p14:cNvContentPartPr/>
                <p14:nvPr/>
              </p14:nvContentPartPr>
              <p14:xfrm>
                <a:off x="5191899" y="3998192"/>
                <a:ext cx="117360" cy="1090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38E3CD9-9A5F-BC7E-35D5-A0E27C265FD0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182899" y="3989192"/>
                  <a:ext cx="13500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4D9D3348-B396-3419-658E-18791BF3AC02}"/>
                    </a:ext>
                  </a:extLst>
                </p14:cNvPr>
                <p14:cNvContentPartPr/>
                <p14:nvPr/>
              </p14:nvContentPartPr>
              <p14:xfrm>
                <a:off x="5666739" y="4001432"/>
                <a:ext cx="117360" cy="1764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4D9D3348-B396-3419-658E-18791BF3AC02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658099" y="3992432"/>
                  <a:ext cx="1350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237C98D3-7DE1-A36A-00CE-4B170A26EB67}"/>
                    </a:ext>
                  </a:extLst>
                </p14:cNvPr>
                <p14:cNvContentPartPr/>
                <p14:nvPr/>
              </p14:nvContentPartPr>
              <p14:xfrm>
                <a:off x="5729379" y="3997832"/>
                <a:ext cx="75600" cy="11232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237C98D3-7DE1-A36A-00CE-4B170A26EB67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720379" y="3989192"/>
                  <a:ext cx="9324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2A1FF389-7773-9C8E-D0ED-27D0CB4FCC52}"/>
                    </a:ext>
                  </a:extLst>
                </p14:cNvPr>
                <p14:cNvContentPartPr/>
                <p14:nvPr/>
              </p14:nvContentPartPr>
              <p14:xfrm>
                <a:off x="5834139" y="3897392"/>
                <a:ext cx="235440" cy="16704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2A1FF389-7773-9C8E-D0ED-27D0CB4FCC52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825139" y="3888392"/>
                  <a:ext cx="25308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E63690BA-67ED-F7C7-6166-664143A4EB64}"/>
                    </a:ext>
                  </a:extLst>
                </p14:cNvPr>
                <p14:cNvContentPartPr/>
                <p14:nvPr/>
              </p14:nvContentPartPr>
              <p14:xfrm>
                <a:off x="6011619" y="3903872"/>
                <a:ext cx="65520" cy="10440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E63690BA-67ED-F7C7-6166-664143A4EB64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002619" y="3894872"/>
                  <a:ext cx="8316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E965B08E-0770-AF65-4FE3-4171A42D9255}"/>
                    </a:ext>
                  </a:extLst>
                </p14:cNvPr>
                <p14:cNvContentPartPr/>
                <p14:nvPr/>
              </p14:nvContentPartPr>
              <p14:xfrm>
                <a:off x="5981379" y="4026992"/>
                <a:ext cx="97200" cy="3924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E965B08E-0770-AF65-4FE3-4171A42D9255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5972379" y="4018352"/>
                  <a:ext cx="11484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BFB95561-52E8-35C7-00BD-67D60A0496EA}"/>
                    </a:ext>
                  </a:extLst>
                </p14:cNvPr>
                <p14:cNvContentPartPr/>
                <p14:nvPr/>
              </p14:nvContentPartPr>
              <p14:xfrm>
                <a:off x="6046539" y="4026992"/>
                <a:ext cx="214560" cy="18720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BFB95561-52E8-35C7-00BD-67D60A0496EA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6037539" y="4018352"/>
                  <a:ext cx="23220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30D9B367-B43C-F887-91FF-BCC27165EA03}"/>
                    </a:ext>
                  </a:extLst>
                </p14:cNvPr>
                <p14:cNvContentPartPr/>
                <p14:nvPr/>
              </p14:nvContentPartPr>
              <p14:xfrm>
                <a:off x="6178659" y="3936272"/>
                <a:ext cx="66960" cy="2808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30D9B367-B43C-F887-91FF-BCC27165EA03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170019" y="3927272"/>
                  <a:ext cx="8460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37AAD10C-6C1F-E279-2705-355F000A2A8C}"/>
                    </a:ext>
                  </a:extLst>
                </p14:cNvPr>
                <p14:cNvContentPartPr/>
                <p14:nvPr/>
              </p14:nvContentPartPr>
              <p14:xfrm>
                <a:off x="6331659" y="3828632"/>
                <a:ext cx="103680" cy="1656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37AAD10C-6C1F-E279-2705-355F000A2A8C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6323019" y="3819992"/>
                  <a:ext cx="12132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1B75DF10-0C9B-76EE-D2E3-7F5C9614E3DE}"/>
                    </a:ext>
                  </a:extLst>
                </p14:cNvPr>
                <p14:cNvContentPartPr/>
                <p14:nvPr/>
              </p14:nvContentPartPr>
              <p14:xfrm>
                <a:off x="6456219" y="3820712"/>
                <a:ext cx="84600" cy="4428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1B75DF10-0C9B-76EE-D2E3-7F5C9614E3DE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6447579" y="3812072"/>
                  <a:ext cx="10224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BAA2CAAC-5E67-D87D-EFEB-F64D8FDEB679}"/>
                    </a:ext>
                  </a:extLst>
                </p14:cNvPr>
                <p14:cNvContentPartPr/>
                <p14:nvPr/>
              </p14:nvContentPartPr>
              <p14:xfrm>
                <a:off x="6374139" y="3832232"/>
                <a:ext cx="199440" cy="23544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BAA2CAAC-5E67-D87D-EFEB-F64D8FDEB679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6365499" y="3823232"/>
                  <a:ext cx="21708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5578A135-F277-5DB3-1DD5-254008DEA05B}"/>
                    </a:ext>
                  </a:extLst>
                </p14:cNvPr>
                <p14:cNvContentPartPr/>
                <p14:nvPr/>
              </p14:nvContentPartPr>
              <p14:xfrm>
                <a:off x="6415899" y="4087832"/>
                <a:ext cx="156960" cy="1587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5578A135-F277-5DB3-1DD5-254008DEA05B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6407259" y="4078832"/>
                  <a:ext cx="17460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E0A312DE-0D92-7E22-AF29-1DEC4FFB5B6E}"/>
                    </a:ext>
                  </a:extLst>
                </p14:cNvPr>
                <p14:cNvContentPartPr/>
                <p14:nvPr/>
              </p14:nvContentPartPr>
              <p14:xfrm>
                <a:off x="4934859" y="4361792"/>
                <a:ext cx="482760" cy="6361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E0A312DE-0D92-7E22-AF29-1DEC4FFB5B6E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4925859" y="4352792"/>
                  <a:ext cx="500400" cy="65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F58D2927-9D45-4670-37D6-B48B3AB95BD1}"/>
                    </a:ext>
                  </a:extLst>
                </p14:cNvPr>
                <p14:cNvContentPartPr/>
                <p14:nvPr/>
              </p14:nvContentPartPr>
              <p14:xfrm>
                <a:off x="5201259" y="4399232"/>
                <a:ext cx="497160" cy="43164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F58D2927-9D45-4670-37D6-B48B3AB95BD1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5192619" y="4390592"/>
                  <a:ext cx="514800" cy="44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A7860D93-8A63-D892-9128-7ED1BA446312}"/>
                    </a:ext>
                  </a:extLst>
                </p14:cNvPr>
                <p14:cNvContentPartPr/>
                <p14:nvPr/>
              </p14:nvContentPartPr>
              <p14:xfrm>
                <a:off x="5213139" y="4632872"/>
                <a:ext cx="115200" cy="543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A7860D93-8A63-D892-9128-7ED1BA446312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5204139" y="4624232"/>
                  <a:ext cx="13284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2706B781-54F9-ED52-BE9E-823DA2D0ED4B}"/>
                    </a:ext>
                  </a:extLst>
                </p14:cNvPr>
                <p14:cNvContentPartPr/>
                <p14:nvPr/>
              </p14:nvContentPartPr>
              <p14:xfrm>
                <a:off x="5831979" y="4721432"/>
                <a:ext cx="100080" cy="1800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2706B781-54F9-ED52-BE9E-823DA2D0ED4B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5822979" y="4712792"/>
                  <a:ext cx="11772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294DDA91-9544-3DE0-3B4E-B8474A38E52D}"/>
                    </a:ext>
                  </a:extLst>
                </p14:cNvPr>
                <p14:cNvContentPartPr/>
                <p14:nvPr/>
              </p14:nvContentPartPr>
              <p14:xfrm>
                <a:off x="5990379" y="4601552"/>
                <a:ext cx="114120" cy="4140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294DDA91-9544-3DE0-3B4E-B8474A38E52D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5981739" y="4592912"/>
                  <a:ext cx="13176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1EFA11A3-EDCA-78C1-AE6D-5FADA98C30BA}"/>
                    </a:ext>
                  </a:extLst>
                </p14:cNvPr>
                <p14:cNvContentPartPr/>
                <p14:nvPr/>
              </p14:nvContentPartPr>
              <p14:xfrm>
                <a:off x="6032859" y="4632872"/>
                <a:ext cx="26640" cy="9684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1EFA11A3-EDCA-78C1-AE6D-5FADA98C30BA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6024219" y="4624232"/>
                  <a:ext cx="4428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DD5AA1E8-A765-4B46-037A-9B619050B51E}"/>
                    </a:ext>
                  </a:extLst>
                </p14:cNvPr>
                <p14:cNvContentPartPr/>
                <p14:nvPr/>
              </p14:nvContentPartPr>
              <p14:xfrm>
                <a:off x="6081099" y="4605512"/>
                <a:ext cx="192240" cy="13680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DD5AA1E8-A765-4B46-037A-9B619050B51E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6072099" y="4596512"/>
                  <a:ext cx="209880" cy="15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38213A3F-6E34-5C3F-D490-B85A8F8042B1}"/>
                    </a:ext>
                  </a:extLst>
                </p14:cNvPr>
                <p14:cNvContentPartPr/>
                <p14:nvPr/>
              </p14:nvContentPartPr>
              <p14:xfrm>
                <a:off x="6228699" y="4608752"/>
                <a:ext cx="30600" cy="12852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38213A3F-6E34-5C3F-D490-B85A8F8042B1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6219699" y="4600112"/>
                  <a:ext cx="4824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20A99A21-B54D-4774-0F19-72FF2B5439D3}"/>
                    </a:ext>
                  </a:extLst>
                </p14:cNvPr>
                <p14:cNvContentPartPr/>
                <p14:nvPr/>
              </p14:nvContentPartPr>
              <p14:xfrm>
                <a:off x="6350739" y="4520912"/>
                <a:ext cx="118800" cy="4968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20A99A21-B54D-4774-0F19-72FF2B5439D3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6342099" y="4511912"/>
                  <a:ext cx="13644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35AC8E47-037D-D9BC-791A-F26F8BE255A4}"/>
                    </a:ext>
                  </a:extLst>
                </p14:cNvPr>
                <p14:cNvContentPartPr/>
                <p14:nvPr/>
              </p14:nvContentPartPr>
              <p14:xfrm>
                <a:off x="6412659" y="4506872"/>
                <a:ext cx="82440" cy="12276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35AC8E47-037D-D9BC-791A-F26F8BE255A4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6403659" y="4498232"/>
                  <a:ext cx="10008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3E272A5D-3152-E2D3-2B46-96D5E1E5825F}"/>
                    </a:ext>
                  </a:extLst>
                </p14:cNvPr>
                <p14:cNvContentPartPr/>
                <p14:nvPr/>
              </p14:nvContentPartPr>
              <p14:xfrm>
                <a:off x="6406899" y="4627832"/>
                <a:ext cx="124920" cy="5976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3E272A5D-3152-E2D3-2B46-96D5E1E5825F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6397899" y="4619192"/>
                  <a:ext cx="14256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B8C8F8E8-503E-79DB-317B-BFF3067AE53A}"/>
                    </a:ext>
                  </a:extLst>
                </p14:cNvPr>
                <p14:cNvContentPartPr/>
                <p14:nvPr/>
              </p14:nvContentPartPr>
              <p14:xfrm>
                <a:off x="6500139" y="4730072"/>
                <a:ext cx="65520" cy="9396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B8C8F8E8-503E-79DB-317B-BFF3067AE53A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6491499" y="4721072"/>
                  <a:ext cx="8316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A2D86457-5D58-E075-DBFB-B4C13F3F1DD0}"/>
                    </a:ext>
                  </a:extLst>
                </p14:cNvPr>
                <p14:cNvContentPartPr/>
                <p14:nvPr/>
              </p14:nvContentPartPr>
              <p14:xfrm>
                <a:off x="6580779" y="4566272"/>
                <a:ext cx="280080" cy="12420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A2D86457-5D58-E075-DBFB-B4C13F3F1DD0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6572139" y="4557632"/>
                  <a:ext cx="29772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5359FA81-2F2E-49AC-BE27-D8528167A599}"/>
                    </a:ext>
                  </a:extLst>
                </p14:cNvPr>
                <p14:cNvContentPartPr/>
                <p14:nvPr/>
              </p14:nvContentPartPr>
              <p14:xfrm>
                <a:off x="6942579" y="4393472"/>
                <a:ext cx="129240" cy="13824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5359FA81-2F2E-49AC-BE27-D8528167A599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6933579" y="4384472"/>
                  <a:ext cx="14688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EA0EF720-CC8F-0ED4-826D-147BA4DF13AF}"/>
                    </a:ext>
                  </a:extLst>
                </p14:cNvPr>
                <p14:cNvContentPartPr/>
                <p14:nvPr/>
              </p14:nvContentPartPr>
              <p14:xfrm>
                <a:off x="7082979" y="4364312"/>
                <a:ext cx="84600" cy="6300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EA0EF720-CC8F-0ED4-826D-147BA4DF13AF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7073979" y="4355312"/>
                  <a:ext cx="10224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F8FD1021-24AC-EB72-4340-0D9A0633BCB1}"/>
                    </a:ext>
                  </a:extLst>
                </p14:cNvPr>
                <p14:cNvContentPartPr/>
                <p14:nvPr/>
              </p14:nvContentPartPr>
              <p14:xfrm>
                <a:off x="7175139" y="4389512"/>
                <a:ext cx="36360" cy="8388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F8FD1021-24AC-EB72-4340-0D9A0633BCB1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7166139" y="4380512"/>
                  <a:ext cx="5400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9F0CE976-96BE-18A9-344B-E55598B5D6CC}"/>
                    </a:ext>
                  </a:extLst>
                </p14:cNvPr>
                <p14:cNvContentPartPr/>
                <p14:nvPr/>
              </p14:nvContentPartPr>
              <p14:xfrm>
                <a:off x="7053819" y="4503272"/>
                <a:ext cx="171000" cy="10440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9F0CE976-96BE-18A9-344B-E55598B5D6CC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7045179" y="4494632"/>
                  <a:ext cx="18864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E662A6EC-C097-AD8B-9A4F-39B9CDEFEB85}"/>
                    </a:ext>
                  </a:extLst>
                </p14:cNvPr>
                <p14:cNvContentPartPr/>
                <p14:nvPr/>
              </p14:nvContentPartPr>
              <p14:xfrm>
                <a:off x="7102059" y="4629632"/>
                <a:ext cx="141480" cy="21852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E662A6EC-C097-AD8B-9A4F-39B9CDEFEB85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7093419" y="4620632"/>
                  <a:ext cx="159120" cy="236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Content Placeholder 2">
                <a:extLst>
                  <a:ext uri="{FF2B5EF4-FFF2-40B4-BE49-F238E27FC236}">
                    <a16:creationId xmlns:a16="http://schemas.microsoft.com/office/drawing/2014/main" id="{94DE7A6C-16C2-FD9F-BEAD-E6A30935C2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54368" y="5639056"/>
                <a:ext cx="2596869" cy="6322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 0,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11" name="Content Placeholder 2">
                <a:extLst>
                  <a:ext uri="{FF2B5EF4-FFF2-40B4-BE49-F238E27FC236}">
                    <a16:creationId xmlns:a16="http://schemas.microsoft.com/office/drawing/2014/main" id="{94DE7A6C-16C2-FD9F-BEAD-E6A30935C2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368" y="5639056"/>
                <a:ext cx="2596869" cy="632293"/>
              </a:xfrm>
              <a:prstGeom prst="rect">
                <a:avLst/>
              </a:prstGeom>
              <a:blipFill>
                <a:blip r:embed="rId1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990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5" grpId="0"/>
      <p:bldP spid="17" grpId="0"/>
      <p:bldP spid="18" grpId="0"/>
      <p:bldP spid="19" grpId="0"/>
      <p:bldP spid="21" grpId="0"/>
      <p:bldP spid="35" grpId="0"/>
      <p:bldP spid="36" grpId="0"/>
      <p:bldP spid="1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75554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Solving for variables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-1" y="734527"/>
                <a:ext cx="1098624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 algn="just">
                  <a:buAutoNum type="alphaLcParenR"/>
                </a:pPr>
                <a:r>
                  <a:rPr lang="en-AU" sz="2400" b="1" dirty="0"/>
                  <a:t>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func>
                          <m:funcPr>
                            <m:ctrlPr>
                              <a:rPr lang="en-AU" sz="24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AU" sz="2400" b="1" i="0" smtClean="0"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r>
                              <a:rPr lang="en-AU" sz="2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AU" sz="24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AU" sz="2400" b="1" i="0" smtClean="0"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r>
                              <a:rPr lang="en-AU" sz="2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AU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1" i="0" smtClean="0"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AU" sz="2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𝒃</m:t>
                    </m:r>
                    <m:func>
                      <m:func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AU" sz="24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1" i="1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AU" sz="2400" b="1" i="1"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AU" sz="2400" b="1" i="1">
                        <a:latin typeface="Cambria Math" panose="02040503050406030204" pitchFamily="18" charset="0"/>
                      </a:rPr>
                      <m:t>𝒅𝒆𝒕𝒆𝒓𝒎𝒊𝒏𝒆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AU" sz="2400" b="1" dirty="0"/>
                  <a:t> and </a:t>
                </a:r>
                <a14:m>
                  <m:oMath xmlns:m="http://schemas.openxmlformats.org/officeDocument/2006/math"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en-AU" sz="2400" b="1" dirty="0"/>
              </a:p>
              <a:p>
                <a:pPr marL="457200" indent="-457200" algn="just">
                  <a:buAutoNum type="alphaLcParenR"/>
                </a:pPr>
                <a:r>
                  <a:rPr lang="en-AU" sz="2400" b="1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4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𝒇𝒐𝒓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𝟏𝟖𝟎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°≤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𝟏𝟖𝟎</m:t>
                    </m:r>
                    <m:r>
                      <a:rPr lang="en-AU" sz="2400" b="1" i="1" smtClean="0">
                        <a:latin typeface="Cambria Math" panose="02040503050406030204" pitchFamily="18" charset="0"/>
                      </a:rPr>
                      <m:t>° </m:t>
                    </m:r>
                  </m:oMath>
                </a14:m>
                <a:r>
                  <a:rPr lang="en-AU" sz="2400" b="1" dirty="0"/>
                  <a:t> </a:t>
                </a: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0986248" cy="511370"/>
              </a:xfrm>
              <a:prstGeom prst="rect">
                <a:avLst/>
              </a:prstGeom>
              <a:blipFill>
                <a:blip r:embed="rId2"/>
                <a:stretch>
                  <a:fillRect l="-888" t="-16667" b="-1011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677254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1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AU" sz="2000" b="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1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AU" sz="2000" b="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E4AFFCCF-0A88-512E-F184-9D96C86FE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77254"/>
                <a:ext cx="6345986" cy="511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7C278E7D-0721-A70A-B2AC-46287CF555E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06486" y="2139861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7C278E7D-0721-A70A-B2AC-46287CF55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486" y="2139861"/>
                <a:ext cx="6345986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FC18320F-CC6C-7679-5B51-F4091FC4FF4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5720" y="2395546"/>
                <a:ext cx="4681774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000" dirty="0"/>
                  <a:t>By inspection,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=2,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=−1,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FC18320F-CC6C-7679-5B51-F4091FC4F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20" y="2395546"/>
                <a:ext cx="4681774" cy="511370"/>
              </a:xfrm>
              <a:prstGeom prst="rect">
                <a:avLst/>
              </a:prstGeom>
              <a:blipFill>
                <a:blip r:embed="rId5"/>
                <a:stretch>
                  <a:fillRect l="-1432" t="-130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Content Placeholder 2">
                <a:extLst>
                  <a:ext uri="{FF2B5EF4-FFF2-40B4-BE49-F238E27FC236}">
                    <a16:creationId xmlns:a16="http://schemas.microsoft.com/office/drawing/2014/main" id="{95BE9E12-FEEA-6F54-0234-8295B4182A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3467" y="2987185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1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78" name="Content Placeholder 2">
                <a:extLst>
                  <a:ext uri="{FF2B5EF4-FFF2-40B4-BE49-F238E27FC236}">
                    <a16:creationId xmlns:a16="http://schemas.microsoft.com/office/drawing/2014/main" id="{95BE9E12-FEEA-6F54-0234-8295B4182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67" y="2987185"/>
                <a:ext cx="6345986" cy="511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Content Placeholder 2">
                <a:extLst>
                  <a:ext uri="{FF2B5EF4-FFF2-40B4-BE49-F238E27FC236}">
                    <a16:creationId xmlns:a16="http://schemas.microsoft.com/office/drawing/2014/main" id="{BE724EB3-C08C-F162-A824-40B98026BB4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3467" y="3344535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90" name="Content Placeholder 2">
                <a:extLst>
                  <a:ext uri="{FF2B5EF4-FFF2-40B4-BE49-F238E27FC236}">
                    <a16:creationId xmlns:a16="http://schemas.microsoft.com/office/drawing/2014/main" id="{BE724EB3-C08C-F162-A824-40B98026B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67" y="3344535"/>
                <a:ext cx="6345986" cy="5113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Content Placeholder 2">
                <a:extLst>
                  <a:ext uri="{FF2B5EF4-FFF2-40B4-BE49-F238E27FC236}">
                    <a16:creationId xmlns:a16="http://schemas.microsoft.com/office/drawing/2014/main" id="{C71EB2FD-5F23-D674-29BF-FC8C8A05E3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3467" y="3807142"/>
                <a:ext cx="6345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95" name="Content Placeholder 2">
                <a:extLst>
                  <a:ext uri="{FF2B5EF4-FFF2-40B4-BE49-F238E27FC236}">
                    <a16:creationId xmlns:a16="http://schemas.microsoft.com/office/drawing/2014/main" id="{C71EB2FD-5F23-D674-29BF-FC8C8A05E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67" y="3807142"/>
                <a:ext cx="6345986" cy="5113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Content Placeholder 2">
                <a:extLst>
                  <a:ext uri="{FF2B5EF4-FFF2-40B4-BE49-F238E27FC236}">
                    <a16:creationId xmlns:a16="http://schemas.microsoft.com/office/drawing/2014/main" id="{4F41490E-EF99-6BE6-CE51-7036D24541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3467" y="4213255"/>
                <a:ext cx="8056986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𝐹𝑟𝑜𝑚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𝑝𝑎𝑟𝑡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−2=(2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+1)(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12" name="Content Placeholder 2">
                <a:extLst>
                  <a:ext uri="{FF2B5EF4-FFF2-40B4-BE49-F238E27FC236}">
                    <a16:creationId xmlns:a16="http://schemas.microsoft.com/office/drawing/2014/main" id="{4F41490E-EF99-6BE6-CE51-7036D2454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67" y="4213255"/>
                <a:ext cx="8056986" cy="5113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Content Placeholder 2">
                <a:extLst>
                  <a:ext uri="{FF2B5EF4-FFF2-40B4-BE49-F238E27FC236}">
                    <a16:creationId xmlns:a16="http://schemas.microsoft.com/office/drawing/2014/main" id="{032D6945-9218-5AFB-89E2-FD52A287F9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8484" y="4644292"/>
                <a:ext cx="3467057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13" name="Content Placeholder 2">
                <a:extLst>
                  <a:ext uri="{FF2B5EF4-FFF2-40B4-BE49-F238E27FC236}">
                    <a16:creationId xmlns:a16="http://schemas.microsoft.com/office/drawing/2014/main" id="{032D6945-9218-5AFB-89E2-FD52A287F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484" y="4644292"/>
                <a:ext cx="3467057" cy="5113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Content Placeholder 2">
                <a:extLst>
                  <a:ext uri="{FF2B5EF4-FFF2-40B4-BE49-F238E27FC236}">
                    <a16:creationId xmlns:a16="http://schemas.microsoft.com/office/drawing/2014/main" id="{7B138DAC-FBAD-0DDA-EADC-F950AC08192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8484" y="5050405"/>
                <a:ext cx="549099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+1=0</m:t>
                    </m:r>
                  </m:oMath>
                </a14:m>
                <a:r>
                  <a:rPr lang="en-AU" sz="2000" dirty="0"/>
                  <a:t>    or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114" name="Content Placeholder 2">
                <a:extLst>
                  <a:ext uri="{FF2B5EF4-FFF2-40B4-BE49-F238E27FC236}">
                    <a16:creationId xmlns:a16="http://schemas.microsoft.com/office/drawing/2014/main" id="{7B138DAC-FBAD-0DDA-EADC-F950AC081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484" y="5050405"/>
                <a:ext cx="5490995" cy="511370"/>
              </a:xfrm>
              <a:prstGeom prst="rect">
                <a:avLst/>
              </a:prstGeom>
              <a:blipFill>
                <a:blip r:embed="rId11"/>
                <a:stretch>
                  <a:fillRect t="-119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Content Placeholder 2">
                <a:extLst>
                  <a:ext uri="{FF2B5EF4-FFF2-40B4-BE49-F238E27FC236}">
                    <a16:creationId xmlns:a16="http://schemas.microsoft.com/office/drawing/2014/main" id="{01B9C2F9-E15C-0E93-7E38-2B6D1A5D74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5005" y="5470346"/>
                <a:ext cx="178857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15" name="Content Placeholder 2">
                <a:extLst>
                  <a:ext uri="{FF2B5EF4-FFF2-40B4-BE49-F238E27FC236}">
                    <a16:creationId xmlns:a16="http://schemas.microsoft.com/office/drawing/2014/main" id="{01B9C2F9-E15C-0E93-7E38-2B6D1A5D74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05" y="5470346"/>
                <a:ext cx="1788571" cy="511370"/>
              </a:xfrm>
              <a:prstGeom prst="rect">
                <a:avLst/>
              </a:prstGeom>
              <a:blipFill>
                <a:blip r:embed="rId12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Content Placeholder 2">
                <a:extLst>
                  <a:ext uri="{FF2B5EF4-FFF2-40B4-BE49-F238E27FC236}">
                    <a16:creationId xmlns:a16="http://schemas.microsoft.com/office/drawing/2014/main" id="{BF3D1ADF-3C21-615C-89BD-C96F5282656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23335" y="5050405"/>
                <a:ext cx="178857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𝑛𝑜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𝑠𝑜𝑙𝑢𝑡𝑖𝑜𝑛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17" name="Content Placeholder 2">
                <a:extLst>
                  <a:ext uri="{FF2B5EF4-FFF2-40B4-BE49-F238E27FC236}">
                    <a16:creationId xmlns:a16="http://schemas.microsoft.com/office/drawing/2014/main" id="{BF3D1ADF-3C21-615C-89BD-C96F52826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335" y="5050405"/>
                <a:ext cx="1788571" cy="511370"/>
              </a:xfrm>
              <a:prstGeom prst="rect">
                <a:avLst/>
              </a:prstGeom>
              <a:blipFill>
                <a:blip r:embed="rId13"/>
                <a:stretch>
                  <a:fillRect l="-17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9" name="Group 118">
            <a:extLst>
              <a:ext uri="{FF2B5EF4-FFF2-40B4-BE49-F238E27FC236}">
                <a16:creationId xmlns:a16="http://schemas.microsoft.com/office/drawing/2014/main" id="{B5EBBA2A-E479-7AE5-51A5-6E76EB743BFA}"/>
              </a:ext>
            </a:extLst>
          </p:cNvPr>
          <p:cNvGrpSpPr/>
          <p:nvPr/>
        </p:nvGrpSpPr>
        <p:grpSpPr>
          <a:xfrm>
            <a:off x="7816313" y="3711240"/>
            <a:ext cx="1464480" cy="1635120"/>
            <a:chOff x="4720299" y="3595712"/>
            <a:chExt cx="1464480" cy="163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77E8960D-7390-E924-C126-995D42069405}"/>
                    </a:ext>
                  </a:extLst>
                </p14:cNvPr>
                <p14:cNvContentPartPr/>
                <p14:nvPr/>
              </p14:nvContentPartPr>
              <p14:xfrm>
                <a:off x="4720299" y="4317872"/>
                <a:ext cx="1464480" cy="6696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77E8960D-7390-E924-C126-995D4206940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711299" y="4309232"/>
                  <a:ext cx="148212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392202F0-0D04-DB2B-22B9-EE4836EB8894}"/>
                    </a:ext>
                  </a:extLst>
                </p14:cNvPr>
                <p14:cNvContentPartPr/>
                <p14:nvPr/>
              </p14:nvContentPartPr>
              <p14:xfrm>
                <a:off x="5360379" y="3595712"/>
                <a:ext cx="71640" cy="163512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392202F0-0D04-DB2B-22B9-EE4836EB889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351379" y="3586712"/>
                  <a:ext cx="89280" cy="165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FBBF6B3D-018E-DEDF-C7FD-E6463AF8D921}"/>
              </a:ext>
            </a:extLst>
          </p:cNvPr>
          <p:cNvGrpSpPr/>
          <p:nvPr/>
        </p:nvGrpSpPr>
        <p:grpSpPr>
          <a:xfrm>
            <a:off x="7665321" y="3590100"/>
            <a:ext cx="1731240" cy="1820520"/>
            <a:chOff x="4569307" y="3474572"/>
            <a:chExt cx="1731240" cy="1820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62D8D45C-7B19-F158-1638-1610634BC2A1}"/>
                    </a:ext>
                  </a:extLst>
                </p14:cNvPr>
                <p14:cNvContentPartPr/>
                <p14:nvPr/>
              </p14:nvContentPartPr>
              <p14:xfrm>
                <a:off x="4596307" y="4979732"/>
                <a:ext cx="135000" cy="4788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62D8D45C-7B19-F158-1638-1610634BC2A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587307" y="4971092"/>
                  <a:ext cx="152640" cy="6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1EC8876B-CB4A-031A-DC08-DF1B939EC532}"/>
                    </a:ext>
                  </a:extLst>
                </p14:cNvPr>
                <p14:cNvContentPartPr/>
                <p14:nvPr/>
              </p14:nvContentPartPr>
              <p14:xfrm>
                <a:off x="4689907" y="5012492"/>
                <a:ext cx="33840" cy="17892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1EC8876B-CB4A-031A-DC08-DF1B939EC53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680907" y="5003492"/>
                  <a:ext cx="5148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E5E32624-9979-C823-72B5-0F9E844AAAE9}"/>
                    </a:ext>
                  </a:extLst>
                </p14:cNvPr>
                <p14:cNvContentPartPr/>
                <p14:nvPr/>
              </p14:nvContentPartPr>
              <p14:xfrm>
                <a:off x="6110107" y="5152892"/>
                <a:ext cx="190440" cy="14220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E5E32624-9979-C823-72B5-0F9E844AAAE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101107" y="5143892"/>
                  <a:ext cx="20808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5DC709D5-12E2-20F6-2D41-99C605866CFF}"/>
                    </a:ext>
                  </a:extLst>
                </p14:cNvPr>
                <p14:cNvContentPartPr/>
                <p14:nvPr/>
              </p14:nvContentPartPr>
              <p14:xfrm>
                <a:off x="5807347" y="3474572"/>
                <a:ext cx="140400" cy="20628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5DC709D5-12E2-20F6-2D41-99C605866CF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798347" y="3465572"/>
                  <a:ext cx="15804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8176FD3F-5C7F-8F4B-4C8E-1154271ACB8C}"/>
                    </a:ext>
                  </a:extLst>
                </p14:cNvPr>
                <p14:cNvContentPartPr/>
                <p14:nvPr/>
              </p14:nvContentPartPr>
              <p14:xfrm>
                <a:off x="5824987" y="3591212"/>
                <a:ext cx="97920" cy="3096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8176FD3F-5C7F-8F4B-4C8E-1154271ACB8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815987" y="3582572"/>
                  <a:ext cx="11556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B8E572F4-C480-64A7-DDEC-20CCB1AB9145}"/>
                    </a:ext>
                  </a:extLst>
                </p14:cNvPr>
                <p14:cNvContentPartPr/>
                <p14:nvPr/>
              </p14:nvContentPartPr>
              <p14:xfrm>
                <a:off x="4569307" y="3510572"/>
                <a:ext cx="181080" cy="12636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B8E572F4-C480-64A7-DDEC-20CCB1AB914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560307" y="3501572"/>
                  <a:ext cx="19872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A7D293BE-7712-15F7-1143-3844DD753512}"/>
                    </a:ext>
                  </a:extLst>
                </p14:cNvPr>
                <p14:cNvContentPartPr/>
                <p14:nvPr/>
              </p14:nvContentPartPr>
              <p14:xfrm>
                <a:off x="5441019" y="4288712"/>
                <a:ext cx="19440" cy="3780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A7D293BE-7712-15F7-1143-3844DD75351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432019" y="4280072"/>
                  <a:ext cx="3708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AEFE2EF7-A364-6E96-93CB-25FFB993C145}"/>
                    </a:ext>
                  </a:extLst>
                </p14:cNvPr>
                <p14:cNvContentPartPr/>
                <p14:nvPr/>
              </p14:nvContentPartPr>
              <p14:xfrm>
                <a:off x="5438859" y="4280432"/>
                <a:ext cx="360" cy="3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AEFE2EF7-A364-6E96-93CB-25FFB993C14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430219" y="427143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3253C03F-B433-EDE9-C75C-DBDDF02A8D32}"/>
                    </a:ext>
                  </a:extLst>
                </p14:cNvPr>
                <p14:cNvContentPartPr/>
                <p14:nvPr/>
              </p14:nvContentPartPr>
              <p14:xfrm>
                <a:off x="4751259" y="3764912"/>
                <a:ext cx="657360" cy="55692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3253C03F-B433-EDE9-C75C-DBDDF02A8D3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742619" y="3755912"/>
                  <a:ext cx="675000" cy="57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5B04C164-5B9C-F037-038E-14211F493E4F}"/>
                    </a:ext>
                  </a:extLst>
                </p14:cNvPr>
                <p14:cNvContentPartPr/>
                <p14:nvPr/>
              </p14:nvContentPartPr>
              <p14:xfrm>
                <a:off x="5238339" y="4014752"/>
                <a:ext cx="400680" cy="24732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5B04C164-5B9C-F037-038E-14211F493E4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229699" y="4006112"/>
                  <a:ext cx="4183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89F5389B-052E-EBDA-6C3E-DDF56075D311}"/>
                    </a:ext>
                  </a:extLst>
                </p14:cNvPr>
                <p14:cNvContentPartPr/>
                <p14:nvPr/>
              </p14:nvContentPartPr>
              <p14:xfrm>
                <a:off x="5191899" y="3998192"/>
                <a:ext cx="117360" cy="10908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89F5389B-052E-EBDA-6C3E-DDF56075D31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182899" y="3989192"/>
                  <a:ext cx="13500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2238344C-B6F9-6B47-5A89-7F92D2252DDD}"/>
                    </a:ext>
                  </a:extLst>
                </p14:cNvPr>
                <p14:cNvContentPartPr/>
                <p14:nvPr/>
              </p14:nvContentPartPr>
              <p14:xfrm>
                <a:off x="4934859" y="4361792"/>
                <a:ext cx="482760" cy="63612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2238344C-B6F9-6B47-5A89-7F92D2252DD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925859" y="4352792"/>
                  <a:ext cx="500400" cy="65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5B9600D2-1002-7911-A37F-0B7E8F51C6CE}"/>
                    </a:ext>
                  </a:extLst>
                </p14:cNvPr>
                <p14:cNvContentPartPr/>
                <p14:nvPr/>
              </p14:nvContentPartPr>
              <p14:xfrm>
                <a:off x="5201259" y="4399232"/>
                <a:ext cx="497160" cy="43164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5B9600D2-1002-7911-A37F-0B7E8F51C6C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192619" y="4390592"/>
                  <a:ext cx="514800" cy="44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B9B7EC55-06C5-B4B9-0878-BA132927AD11}"/>
                    </a:ext>
                  </a:extLst>
                </p14:cNvPr>
                <p14:cNvContentPartPr/>
                <p14:nvPr/>
              </p14:nvContentPartPr>
              <p14:xfrm>
                <a:off x="5213139" y="4632872"/>
                <a:ext cx="115200" cy="5436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B9B7EC55-06C5-B4B9-0878-BA132927AD11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204139" y="4624232"/>
                  <a:ext cx="132840" cy="7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34BE2E83-ED36-B786-342B-F91F733BA390}"/>
              </a:ext>
            </a:extLst>
          </p:cNvPr>
          <p:cNvGrpSpPr/>
          <p:nvPr/>
        </p:nvGrpSpPr>
        <p:grpSpPr>
          <a:xfrm>
            <a:off x="8836179" y="3868719"/>
            <a:ext cx="1748520" cy="382680"/>
            <a:chOff x="8836179" y="3868719"/>
            <a:chExt cx="1748520" cy="382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13C70D9-4E7E-7388-E8CD-23C0CFD00E5D}"/>
                    </a:ext>
                  </a:extLst>
                </p14:cNvPr>
                <p14:cNvContentPartPr/>
                <p14:nvPr/>
              </p14:nvContentPartPr>
              <p14:xfrm>
                <a:off x="8836179" y="4114239"/>
                <a:ext cx="32760" cy="1371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13C70D9-4E7E-7388-E8CD-23C0CFD00E5D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827179" y="4105599"/>
                  <a:ext cx="5040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D923511-4F93-9915-F392-08344A058390}"/>
                    </a:ext>
                  </a:extLst>
                </p14:cNvPr>
                <p14:cNvContentPartPr/>
                <p14:nvPr/>
              </p14:nvContentPartPr>
              <p14:xfrm>
                <a:off x="8915379" y="4033599"/>
                <a:ext cx="248400" cy="2149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D923511-4F93-9915-F392-08344A058390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906379" y="4024959"/>
                  <a:ext cx="26604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48762E4-436E-6C03-7FFC-49CA89673A3F}"/>
                    </a:ext>
                  </a:extLst>
                </p14:cNvPr>
                <p14:cNvContentPartPr/>
                <p14:nvPr/>
              </p14:nvContentPartPr>
              <p14:xfrm>
                <a:off x="9294099" y="4080399"/>
                <a:ext cx="92520" cy="97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48762E4-436E-6C03-7FFC-49CA89673A3F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9285459" y="4071759"/>
                  <a:ext cx="11016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DA5DD84-F350-27CB-A4D3-0CA92ACA2FB6}"/>
                    </a:ext>
                  </a:extLst>
                </p14:cNvPr>
                <p14:cNvContentPartPr/>
                <p14:nvPr/>
              </p14:nvContentPartPr>
              <p14:xfrm>
                <a:off x="9751659" y="3913359"/>
                <a:ext cx="47160" cy="597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DA5DD84-F350-27CB-A4D3-0CA92ACA2FB6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742659" y="3904359"/>
                  <a:ext cx="6480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17969CF9-1BCE-B516-D65C-F97C89BBAA9E}"/>
                    </a:ext>
                  </a:extLst>
                </p14:cNvPr>
                <p14:cNvContentPartPr/>
                <p14:nvPr/>
              </p14:nvContentPartPr>
              <p14:xfrm>
                <a:off x="9883779" y="4045119"/>
                <a:ext cx="78840" cy="612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17969CF9-1BCE-B516-D65C-F97C89BBAA9E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9875139" y="4036119"/>
                  <a:ext cx="9648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AF693BA-FC69-190D-71B5-FEE76E97A45E}"/>
                    </a:ext>
                  </a:extLst>
                </p14:cNvPr>
                <p14:cNvContentPartPr/>
                <p14:nvPr/>
              </p14:nvContentPartPr>
              <p14:xfrm>
                <a:off x="9511899" y="4004079"/>
                <a:ext cx="50760" cy="2026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AF693BA-FC69-190D-71B5-FEE76E97A45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9503259" y="3995079"/>
                  <a:ext cx="6840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2FDEC0F5-1406-896B-83AC-A4127E7276F1}"/>
                    </a:ext>
                  </a:extLst>
                </p14:cNvPr>
                <p14:cNvContentPartPr/>
                <p14:nvPr/>
              </p14:nvContentPartPr>
              <p14:xfrm>
                <a:off x="9588579" y="4030719"/>
                <a:ext cx="93960" cy="1710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2FDEC0F5-1406-896B-83AC-A4127E7276F1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9579939" y="4022079"/>
                  <a:ext cx="11160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B0666E27-97BD-2B64-74C6-DD5947F7447A}"/>
                    </a:ext>
                  </a:extLst>
                </p14:cNvPr>
                <p14:cNvContentPartPr/>
                <p14:nvPr/>
              </p14:nvContentPartPr>
              <p14:xfrm>
                <a:off x="10087179" y="4020999"/>
                <a:ext cx="8280" cy="1760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B0666E27-97BD-2B64-74C6-DD5947F7447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0078179" y="4011999"/>
                  <a:ext cx="2592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E49869F3-0E0A-3EB8-B302-31EFF19695CE}"/>
                    </a:ext>
                  </a:extLst>
                </p14:cNvPr>
                <p14:cNvContentPartPr/>
                <p14:nvPr/>
              </p14:nvContentPartPr>
              <p14:xfrm>
                <a:off x="10160259" y="4022799"/>
                <a:ext cx="146160" cy="1789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E49869F3-0E0A-3EB8-B302-31EFF19695CE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151259" y="4014159"/>
                  <a:ext cx="16380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29F31386-1EE5-170C-FAB0-C02E5BEFB1AF}"/>
                    </a:ext>
                  </a:extLst>
                </p14:cNvPr>
                <p14:cNvContentPartPr/>
                <p14:nvPr/>
              </p14:nvContentPartPr>
              <p14:xfrm>
                <a:off x="10366899" y="3976719"/>
                <a:ext cx="89280" cy="1515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29F31386-1EE5-170C-FAB0-C02E5BEFB1AF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0357899" y="3967719"/>
                  <a:ext cx="10692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FCFA03A1-2774-0A4B-8AB8-24E707A53597}"/>
                    </a:ext>
                  </a:extLst>
                </p14:cNvPr>
                <p14:cNvContentPartPr/>
                <p14:nvPr/>
              </p14:nvContentPartPr>
              <p14:xfrm>
                <a:off x="10512699" y="3868719"/>
                <a:ext cx="72000" cy="5544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FCFA03A1-2774-0A4B-8AB8-24E707A53597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0503699" y="3860079"/>
                  <a:ext cx="89640" cy="7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C96367B-9C8B-FA5D-2B6B-9F3277A64D06}"/>
              </a:ext>
            </a:extLst>
          </p:cNvPr>
          <p:cNvGrpSpPr/>
          <p:nvPr/>
        </p:nvGrpSpPr>
        <p:grpSpPr>
          <a:xfrm>
            <a:off x="8747619" y="4676559"/>
            <a:ext cx="507240" cy="254160"/>
            <a:chOff x="8747619" y="4676559"/>
            <a:chExt cx="507240" cy="25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FA59200-B487-A17D-7DAF-62B97630EC0A}"/>
                    </a:ext>
                  </a:extLst>
                </p14:cNvPr>
                <p14:cNvContentPartPr/>
                <p14:nvPr/>
              </p14:nvContentPartPr>
              <p14:xfrm>
                <a:off x="8953899" y="4757919"/>
                <a:ext cx="37800" cy="13356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FA59200-B487-A17D-7DAF-62B97630EC0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944899" y="4749279"/>
                  <a:ext cx="5544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E1C874DD-A07F-F5F5-52F1-D8246DBA05D1}"/>
                    </a:ext>
                  </a:extLst>
                </p14:cNvPr>
                <p14:cNvContentPartPr/>
                <p14:nvPr/>
              </p14:nvContentPartPr>
              <p14:xfrm>
                <a:off x="9047859" y="4676559"/>
                <a:ext cx="207000" cy="1717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E1C874DD-A07F-F5F5-52F1-D8246DBA05D1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039219" y="4667559"/>
                  <a:ext cx="22464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323949D-E58D-A6DB-B79E-52F28320BE3A}"/>
                    </a:ext>
                  </a:extLst>
                </p14:cNvPr>
                <p14:cNvContentPartPr/>
                <p14:nvPr/>
              </p14:nvContentPartPr>
              <p14:xfrm>
                <a:off x="8747619" y="4901199"/>
                <a:ext cx="88920" cy="295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323949D-E58D-A6DB-B79E-52F28320BE3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738619" y="4892199"/>
                  <a:ext cx="106560" cy="47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64B1CD6-4358-B359-A7E4-33410722A654}"/>
              </a:ext>
            </a:extLst>
          </p:cNvPr>
          <p:cNvGrpSpPr/>
          <p:nvPr/>
        </p:nvGrpSpPr>
        <p:grpSpPr>
          <a:xfrm>
            <a:off x="9435939" y="4413759"/>
            <a:ext cx="1443960" cy="450000"/>
            <a:chOff x="9435939" y="4413759"/>
            <a:chExt cx="1443960" cy="450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A07000A-0576-212A-6821-D57D69450550}"/>
                    </a:ext>
                  </a:extLst>
                </p14:cNvPr>
                <p14:cNvContentPartPr/>
                <p14:nvPr/>
              </p14:nvContentPartPr>
              <p14:xfrm>
                <a:off x="9435939" y="4735959"/>
                <a:ext cx="100080" cy="4644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A07000A-0576-212A-6821-D57D6945055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9426939" y="4727319"/>
                  <a:ext cx="11772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78265005-63FE-FB7E-6D86-D17CAC1C8781}"/>
                    </a:ext>
                  </a:extLst>
                </p14:cNvPr>
                <p14:cNvContentPartPr/>
                <p14:nvPr/>
              </p14:nvContentPartPr>
              <p14:xfrm>
                <a:off x="9486699" y="4707159"/>
                <a:ext cx="19440" cy="15660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78265005-63FE-FB7E-6D86-D17CAC1C878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478059" y="4698159"/>
                  <a:ext cx="37080" cy="17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632FFCE2-C000-22DC-C419-9D86814B43AF}"/>
                    </a:ext>
                  </a:extLst>
                </p14:cNvPr>
                <p14:cNvContentPartPr/>
                <p14:nvPr/>
              </p14:nvContentPartPr>
              <p14:xfrm>
                <a:off x="9638979" y="4645959"/>
                <a:ext cx="67680" cy="1710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632FFCE2-C000-22DC-C419-9D86814B43AF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629979" y="4637319"/>
                  <a:ext cx="8532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AFD99081-804D-35C6-B73C-E618053FEF0D}"/>
                    </a:ext>
                  </a:extLst>
                </p14:cNvPr>
                <p14:cNvContentPartPr/>
                <p14:nvPr/>
              </p14:nvContentPartPr>
              <p14:xfrm>
                <a:off x="9761739" y="4558479"/>
                <a:ext cx="164160" cy="2581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AFD99081-804D-35C6-B73C-E618053FEF0D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753099" y="4549479"/>
                  <a:ext cx="18180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84FFBB0-9756-5B16-EA54-DB707057DA01}"/>
                    </a:ext>
                  </a:extLst>
                </p14:cNvPr>
                <p14:cNvContentPartPr/>
                <p14:nvPr/>
              </p14:nvContentPartPr>
              <p14:xfrm>
                <a:off x="10046859" y="4672959"/>
                <a:ext cx="83160" cy="1044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84FFBB0-9756-5B16-EA54-DB707057DA0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0037859" y="4664319"/>
                  <a:ext cx="10080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40ADCE93-3AFA-92BD-1CFE-5FE76763745A}"/>
                    </a:ext>
                  </a:extLst>
                </p14:cNvPr>
                <p14:cNvContentPartPr/>
                <p14:nvPr/>
              </p14:nvContentPartPr>
              <p14:xfrm>
                <a:off x="10043259" y="4726239"/>
                <a:ext cx="96120" cy="309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40ADCE93-3AFA-92BD-1CFE-5FE76763745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0034619" y="4717239"/>
                  <a:ext cx="11376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3257E8B-F341-F63B-40F5-E983BBD458C4}"/>
                    </a:ext>
                  </a:extLst>
                </p14:cNvPr>
                <p14:cNvContentPartPr/>
                <p14:nvPr/>
              </p14:nvContentPartPr>
              <p14:xfrm>
                <a:off x="10261059" y="4692039"/>
                <a:ext cx="62280" cy="648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3257E8B-F341-F63B-40F5-E983BBD458C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0252059" y="4683399"/>
                  <a:ext cx="7992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79A0547F-9147-52B6-6123-262C3E674E01}"/>
                    </a:ext>
                  </a:extLst>
                </p14:cNvPr>
                <p14:cNvContentPartPr/>
                <p14:nvPr/>
              </p14:nvContentPartPr>
              <p14:xfrm>
                <a:off x="10436019" y="4413759"/>
                <a:ext cx="443880" cy="29160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79A0547F-9147-52B6-6123-262C3E674E01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0427379" y="4405119"/>
                  <a:ext cx="461520" cy="309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Content Placeholder 2">
                <a:extLst>
                  <a:ext uri="{FF2B5EF4-FFF2-40B4-BE49-F238E27FC236}">
                    <a16:creationId xmlns:a16="http://schemas.microsoft.com/office/drawing/2014/main" id="{77FFB444-B67E-93A2-8F17-7C1BC2BF8E8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7405" y="6271540"/>
                <a:ext cx="1788571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=±120°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63" name="Content Placeholder 2">
                <a:extLst>
                  <a:ext uri="{FF2B5EF4-FFF2-40B4-BE49-F238E27FC236}">
                    <a16:creationId xmlns:a16="http://schemas.microsoft.com/office/drawing/2014/main" id="{77FFB444-B67E-93A2-8F17-7C1BC2BF8E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405" y="6271540"/>
                <a:ext cx="1788571" cy="511370"/>
              </a:xfrm>
              <a:prstGeom prst="rect">
                <a:avLst/>
              </a:prstGeom>
              <a:blipFill>
                <a:blip r:embed="rId9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38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5" grpId="0"/>
      <p:bldP spid="17" grpId="0"/>
      <p:bldP spid="78" grpId="0"/>
      <p:bldP spid="90" grpId="0"/>
      <p:bldP spid="95" grpId="0"/>
      <p:bldP spid="112" grpId="0"/>
      <p:bldP spid="113" grpId="0"/>
      <p:bldP spid="114" grpId="0"/>
      <p:bldP spid="115" grpId="0"/>
      <p:bldP spid="117" grpId="0"/>
      <p:bldP spid="16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19369</TotalTime>
  <Words>753</Words>
  <Application>Microsoft Office PowerPoint</Application>
  <PresentationFormat>Widescreen</PresentationFormat>
  <Paragraphs>123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Trigonometrical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Sadler Ex 9C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Vectors</dc:title>
  <dc:creator>Microsoft account</dc:creator>
  <cp:lastModifiedBy>TAN Mei Yi [Harrisdale Senior High School]</cp:lastModifiedBy>
  <cp:revision>358</cp:revision>
  <dcterms:created xsi:type="dcterms:W3CDTF">2022-03-14T04:08:53Z</dcterms:created>
  <dcterms:modified xsi:type="dcterms:W3CDTF">2022-06-30T05:28:28Z</dcterms:modified>
</cp:coreProperties>
</file>